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75" r:id="rId4"/>
    <p:sldId id="276" r:id="rId5"/>
    <p:sldId id="277" r:id="rId6"/>
    <p:sldId id="278" r:id="rId7"/>
    <p:sldId id="279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86" d="100"/>
          <a:sy n="86" d="100"/>
        </p:scale>
        <p:origin x="114" y="48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9/6/2016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9/6/2016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9/6/2016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Five Themes of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MR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HeLP</a:t>
            </a:r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M = Movement  R = Region  He = Human-Environmental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L = Location  P = Place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LOCATION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2" y="1667107"/>
            <a:ext cx="96012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Location refers to where something or someone is located on the earth.</a:t>
            </a:r>
          </a:p>
          <a:p>
            <a:pPr marL="0" indent="0" algn="ctr">
              <a:buNone/>
            </a:pPr>
            <a:r>
              <a:rPr lang="en-US" sz="2800" b="1" dirty="0" smtClean="0"/>
              <a:t>There are two (2) types of location.</a:t>
            </a:r>
          </a:p>
          <a:p>
            <a:pPr marL="0" indent="0" algn="ctr">
              <a:buNone/>
            </a:pPr>
            <a:r>
              <a:rPr lang="en-US" sz="2800" b="1" dirty="0" smtClean="0"/>
              <a:t>ABSOLUTE</a:t>
            </a:r>
          </a:p>
          <a:p>
            <a:pPr marL="0" indent="0" algn="ctr">
              <a:buNone/>
            </a:pPr>
            <a:r>
              <a:rPr lang="en-US" sz="2800" b="1" dirty="0" smtClean="0"/>
              <a:t>RELATIVE</a:t>
            </a:r>
          </a:p>
          <a:p>
            <a:pPr marL="0" indent="0" algn="r">
              <a:buNone/>
            </a:pPr>
            <a:r>
              <a:rPr lang="en-US" sz="2800" b="1" dirty="0" smtClean="0"/>
              <a:t>How do you think they are different?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00400"/>
            <a:ext cx="441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Absolute or Exact Location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Absolute or Exact </a:t>
            </a:r>
            <a:r>
              <a:rPr lang="en-US" sz="2400" dirty="0" smtClean="0"/>
              <a:t>: </a:t>
            </a:r>
            <a:r>
              <a:rPr lang="en-US" sz="2400" dirty="0"/>
              <a:t>A location can be absolute (specific) as in coordinates of a map using longitude and </a:t>
            </a:r>
            <a:r>
              <a:rPr lang="en-US" sz="2400" dirty="0" smtClean="0"/>
              <a:t>latitude.</a:t>
            </a:r>
          </a:p>
          <a:p>
            <a:pPr marL="0" indent="0">
              <a:buNone/>
            </a:pPr>
            <a:r>
              <a:rPr lang="en-US" sz="2400" dirty="0" smtClean="0"/>
              <a:t>Absolute or Exact </a:t>
            </a:r>
            <a:r>
              <a:rPr lang="en-US" sz="2400" dirty="0"/>
              <a:t>location is nothing more than a simple dot--often identified as a grid </a:t>
            </a:r>
            <a:r>
              <a:rPr lang="en-US" sz="2400" dirty="0" smtClean="0"/>
              <a:t>coordinate </a:t>
            </a:r>
            <a:r>
              <a:rPr lang="en-US" sz="2400" dirty="0"/>
              <a:t>on the surface of the earth.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3424237"/>
            <a:ext cx="9525" cy="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3424237"/>
            <a:ext cx="9525" cy="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452115"/>
            <a:ext cx="4648200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3473197"/>
            <a:ext cx="2726202" cy="2720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22" y="3473197"/>
            <a:ext cx="3310890" cy="27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2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Relative Location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Relative</a:t>
            </a:r>
            <a:r>
              <a:rPr lang="en-US" sz="2400" b="1" dirty="0"/>
              <a:t>: A location can be relative - examples: next door, nearby, a short drive, down the road a </a:t>
            </a:r>
            <a:r>
              <a:rPr lang="en-US" sz="2400" b="1" dirty="0" smtClean="0"/>
              <a:t>ways</a:t>
            </a:r>
          </a:p>
          <a:p>
            <a:pPr marL="0" indent="0">
              <a:buNone/>
            </a:pPr>
            <a:r>
              <a:rPr lang="en-US" sz="2400" b="1" dirty="0"/>
              <a:t>Or, it can be in the same general location as another location - example: next to the post office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3505200"/>
            <a:ext cx="2438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05200"/>
            <a:ext cx="3733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02" y="3200400"/>
            <a:ext cx="350520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Location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 school has an absolute or exact location. It is 875 North 200 East.</a:t>
            </a:r>
          </a:p>
          <a:p>
            <a:pPr marL="0" indent="0">
              <a:buNone/>
            </a:pPr>
            <a:r>
              <a:rPr lang="en-US" sz="2400" b="1" dirty="0" smtClean="0"/>
              <a:t>Your home has an absolute or exact location. What is it?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3200400"/>
            <a:ext cx="33528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3202258"/>
            <a:ext cx="3733800" cy="3236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3200399"/>
            <a:ext cx="3581400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Relative Location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Relative </a:t>
            </a:r>
            <a:r>
              <a:rPr lang="en-US" sz="2400" b="1" dirty="0" smtClean="0"/>
              <a:t>location is the relationship of a place to other places.</a:t>
            </a:r>
          </a:p>
          <a:p>
            <a:pPr marL="0" indent="0" algn="ctr">
              <a:buNone/>
            </a:pPr>
            <a:r>
              <a:rPr lang="en-US" sz="2400" b="1" dirty="0" smtClean="0"/>
              <a:t>Where is your home in RELATION to the following places?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2895600"/>
            <a:ext cx="3733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32" y="3177540"/>
            <a:ext cx="670560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" y="3086100"/>
            <a:ext cx="39624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2" y="3081337"/>
            <a:ext cx="1143000" cy="6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80" y="3680460"/>
            <a:ext cx="3656754" cy="30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210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Palatino Linotype</vt:lpstr>
      <vt:lpstr>Watercolor_16x9</vt:lpstr>
      <vt:lpstr>Five Themes of Geography</vt:lpstr>
      <vt:lpstr>LOCATION</vt:lpstr>
      <vt:lpstr>Absolute or Exact Location</vt:lpstr>
      <vt:lpstr>Relative Location</vt:lpstr>
      <vt:lpstr>Location</vt:lpstr>
      <vt:lpstr>Relative Location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2016-09-06T14:09:24Z</dcterms:created>
  <dcterms:modified xsi:type="dcterms:W3CDTF">2016-09-06T22:22:03Z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