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1"/>
  </p:notesMasterIdLst>
  <p:handoutMasterIdLst>
    <p:handoutMasterId r:id="rId12"/>
  </p:handoutMasterIdLst>
  <p:sldIdLst>
    <p:sldId id="256" r:id="rId3"/>
    <p:sldId id="285" r:id="rId4"/>
    <p:sldId id="279" r:id="rId5"/>
    <p:sldId id="280" r:id="rId6"/>
    <p:sldId id="281" r:id="rId7"/>
    <p:sldId id="282" r:id="rId8"/>
    <p:sldId id="283" r:id="rId9"/>
    <p:sldId id="284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39" autoAdjust="0"/>
    <p:restoredTop sz="95013" autoAdjust="0"/>
  </p:normalViewPr>
  <p:slideViewPr>
    <p:cSldViewPr>
      <p:cViewPr varScale="1">
        <p:scale>
          <a:sx n="90" d="100"/>
          <a:sy n="90" d="100"/>
        </p:scale>
        <p:origin x="354" y="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8/24/2016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8/24/2016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8/24/2016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8/24/2016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8/24/2016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8/24/2016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8/24/2016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8/24/2016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8/24/2016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8/24/2016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8/24/2016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8/24/2016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8/24/2016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/>
              <a:t>8/24/2016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Five Themes of Geography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MR </a:t>
            </a:r>
            <a:r>
              <a:rPr lang="en-US" b="1" dirty="0" err="1" smtClean="0"/>
              <a:t>HeLP</a:t>
            </a:r>
            <a:endParaRPr lang="en-US" b="1" dirty="0" smtClean="0"/>
          </a:p>
          <a:p>
            <a:pPr algn="ctr"/>
            <a:r>
              <a:rPr lang="en-US" b="1" dirty="0" smtClean="0"/>
              <a:t>M=Movement  R=Region  He=Human/Environmental </a:t>
            </a:r>
          </a:p>
          <a:p>
            <a:pPr algn="ctr"/>
            <a:r>
              <a:rPr lang="en-US" b="1" dirty="0" smtClean="0"/>
              <a:t>L=Location  P=Place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887" y="152401"/>
            <a:ext cx="3829050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MOVEMENT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5400" b="1" dirty="0"/>
              <a:t>Movement refers to the way people, products, information and ideas move from one place to another.</a:t>
            </a:r>
          </a:p>
        </p:txBody>
      </p:sp>
    </p:spTree>
    <p:extLst>
      <p:ext uri="{BB962C8B-B14F-4D97-AF65-F5344CB8AC3E}">
        <p14:creationId xmlns:p14="http://schemas.microsoft.com/office/powerpoint/2010/main" val="299971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Movement</a:t>
            </a:r>
            <a:r>
              <a:rPr lang="en-US" dirty="0"/>
              <a:t>: Movement refers to the way people, products, information and ideas move from one place to another.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Humans </a:t>
            </a:r>
            <a:r>
              <a:rPr lang="en-US" dirty="0">
                <a:solidFill>
                  <a:schemeClr val="tx2"/>
                </a:solidFill>
              </a:rPr>
              <a:t>move, a lot! In addition, ideas, fads, goods, resources, and communication all travel distances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Human Movement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Think of at least three (3) ways </a:t>
            </a:r>
            <a:r>
              <a:rPr lang="en-US" b="1" dirty="0" smtClean="0">
                <a:solidFill>
                  <a:schemeClr val="tx2"/>
                </a:solidFill>
              </a:rPr>
              <a:t>humans</a:t>
            </a:r>
            <a:r>
              <a:rPr lang="en-US" dirty="0" smtClean="0">
                <a:solidFill>
                  <a:schemeClr val="tx2"/>
                </a:solidFill>
              </a:rPr>
              <a:t> move.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Think of at least three (3) ways </a:t>
            </a:r>
            <a:r>
              <a:rPr lang="en-US" b="1" dirty="0" smtClean="0">
                <a:solidFill>
                  <a:schemeClr val="tx2"/>
                </a:solidFill>
              </a:rPr>
              <a:t>humans </a:t>
            </a:r>
            <a:r>
              <a:rPr lang="en-US" dirty="0" smtClean="0">
                <a:solidFill>
                  <a:schemeClr val="tx2"/>
                </a:solidFill>
              </a:rPr>
              <a:t>are moved.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Migration and Emigration?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	Movement from one part of something to another.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	Leaving one’s resident country to settle elsewhere.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212" y="2743201"/>
            <a:ext cx="2590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7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Movement: Movement refers to the way people, products, information and ideas move from one place to another.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81200"/>
            <a:ext cx="9144000" cy="42672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2800" b="1" dirty="0" smtClean="0"/>
              <a:t>Movement of GOODS/PRODUCTS</a:t>
            </a:r>
          </a:p>
          <a:p>
            <a:pPr marL="0" indent="0">
              <a:buNone/>
            </a:pPr>
            <a:r>
              <a:rPr lang="en-US" b="1" dirty="0" smtClean="0"/>
              <a:t>What are Goods and Products?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Tell your table partner about three (3) Goods or Products you can see in this classroom.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Tell your table partner about three (3) Goods or Products you had for breakfast.</a:t>
            </a:r>
          </a:p>
          <a:p>
            <a:pPr marL="0" indent="0" algn="r">
              <a:buNone/>
            </a:pPr>
            <a:r>
              <a:rPr lang="en-US" b="1" dirty="0" smtClean="0"/>
              <a:t>Tell your table partner about three (3) Goods or Products you bought for school.</a:t>
            </a:r>
          </a:p>
          <a:p>
            <a:pPr marL="0" indent="0" algn="ctr">
              <a:buNone/>
            </a:pPr>
            <a:r>
              <a:rPr lang="en-US" sz="2600" b="1" u="sng" dirty="0" smtClean="0">
                <a:solidFill>
                  <a:schemeClr val="tx2"/>
                </a:solidFill>
              </a:rPr>
              <a:t>How did these things get to the store?</a:t>
            </a:r>
          </a:p>
          <a:p>
            <a:pPr marL="0" indent="0" algn="r">
              <a:buNone/>
            </a:pPr>
            <a:r>
              <a:rPr lang="en-US" sz="2600" b="1" u="sng" dirty="0" smtClean="0">
                <a:solidFill>
                  <a:schemeClr val="tx2"/>
                </a:solidFill>
              </a:rPr>
              <a:t> Why is this important to know?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724400"/>
            <a:ext cx="312578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1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Movement: Movement refers to the way people, products, information and ideas move from one place to another.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 smtClean="0"/>
              <a:t>Movement of Information and Ideas</a:t>
            </a:r>
          </a:p>
          <a:p>
            <a:pPr marL="0" indent="0" algn="ctr">
              <a:buNone/>
            </a:pPr>
            <a:r>
              <a:rPr lang="en-US" b="1" dirty="0" smtClean="0"/>
              <a:t>What is some information that needs to be shared quickly?</a:t>
            </a:r>
          </a:p>
          <a:p>
            <a:pPr marL="0" indent="0" algn="ctr">
              <a:buNone/>
            </a:pPr>
            <a:r>
              <a:rPr lang="en-US" b="1" dirty="0" smtClean="0"/>
              <a:t>What are some ideas that have moved quickly?</a:t>
            </a:r>
          </a:p>
          <a:p>
            <a:pPr marL="0" indent="0" algn="ctr">
              <a:buNone/>
            </a:pPr>
            <a:r>
              <a:rPr lang="en-US" b="1" dirty="0" smtClean="0"/>
              <a:t>How do ideas and information get from place to place?</a:t>
            </a:r>
          </a:p>
          <a:p>
            <a:pPr marL="0" indent="0" algn="ctr">
              <a:buNone/>
            </a:pPr>
            <a:r>
              <a:rPr lang="en-US" b="1" dirty="0" smtClean="0"/>
              <a:t>Has the movement of information and ideas changed over the years? </a:t>
            </a:r>
          </a:p>
          <a:p>
            <a:pPr marL="0" indent="0" algn="ctr">
              <a:buNone/>
            </a:pPr>
            <a:r>
              <a:rPr lang="en-US" b="1" dirty="0" smtClean="0"/>
              <a:t>How did people learn about the Bear River Massacre in 1863?</a:t>
            </a:r>
          </a:p>
          <a:p>
            <a:pPr marL="0" indent="0" algn="ctr">
              <a:buNone/>
            </a:pPr>
            <a:r>
              <a:rPr lang="en-US" b="1" dirty="0" smtClean="0"/>
              <a:t>How did people learn about Michael Phelps winning 5 Olympic medals in 2016?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440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How did these movements change the world?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" y="1676400"/>
            <a:ext cx="3971596" cy="32547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736" y="2438400"/>
            <a:ext cx="5046555" cy="3105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12" y="2819400"/>
            <a:ext cx="3505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How did this movement change the world?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88" y="2105025"/>
            <a:ext cx="6191250" cy="3867150"/>
          </a:xfrm>
        </p:spPr>
      </p:pic>
    </p:spTree>
    <p:extLst>
      <p:ext uri="{BB962C8B-B14F-4D97-AF65-F5344CB8AC3E}">
        <p14:creationId xmlns:p14="http://schemas.microsoft.com/office/powerpoint/2010/main" val="169788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NOW OR THEN?</a:t>
            </a:r>
            <a:br>
              <a:rPr lang="en-US" b="1" dirty="0" smtClean="0"/>
            </a:br>
            <a:r>
              <a:rPr lang="en-US" sz="2800" b="1" dirty="0" smtClean="0"/>
              <a:t>WHICH DO YOU CHOOSE?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2" y="1793358"/>
            <a:ext cx="2819400" cy="1905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" y="1676400"/>
            <a:ext cx="36068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212" y="1765005"/>
            <a:ext cx="3048000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1676400"/>
            <a:ext cx="2540000" cy="2362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5" y="3962400"/>
            <a:ext cx="2603175" cy="2603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000" y="3810000"/>
            <a:ext cx="3251200" cy="29052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039" y="4042145"/>
            <a:ext cx="4114800" cy="289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185" y="3829386"/>
            <a:ext cx="2103254" cy="302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8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661D01-5C9C-48FA-9887-83B1E66B59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0</TotalTime>
  <Words>252</Words>
  <Application>Microsoft Office PowerPoint</Application>
  <PresentationFormat>Custom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Corbel</vt:lpstr>
      <vt:lpstr>Earthtones 16x9</vt:lpstr>
      <vt:lpstr>Five Themes of Geography</vt:lpstr>
      <vt:lpstr>MOVEMENT</vt:lpstr>
      <vt:lpstr>Movement: Movement refers to the way people, products, information and ideas move from one place to another.</vt:lpstr>
      <vt:lpstr>Movement: Movement refers to the way people, products, information and ideas move from one place to another.</vt:lpstr>
      <vt:lpstr>Movement: Movement refers to the way people, products, information and ideas move from one place to another.</vt:lpstr>
      <vt:lpstr>How did these movements change the world?</vt:lpstr>
      <vt:lpstr>How did this movement change the world?</vt:lpstr>
      <vt:lpstr>NOW OR THEN? WHICH DO YOU CHOOSE?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2016-08-24T17:50:20Z</dcterms:created>
  <dcterms:modified xsi:type="dcterms:W3CDTF">2016-08-24T21:11:07Z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