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7" r:id="rId3"/>
    <p:sldId id="281" r:id="rId4"/>
    <p:sldId id="282" r:id="rId5"/>
    <p:sldId id="284" r:id="rId6"/>
    <p:sldId id="283" r:id="rId7"/>
    <p:sldId id="28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Five Themes of Geography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300" b="1" dirty="0" smtClean="0"/>
              <a:t>MR </a:t>
            </a:r>
            <a:r>
              <a:rPr lang="en-US" sz="3300" b="1" dirty="0" err="1" smtClean="0"/>
              <a:t>HeLP</a:t>
            </a:r>
            <a:endParaRPr lang="en-US" sz="3300" b="1" dirty="0" smtClean="0"/>
          </a:p>
          <a:p>
            <a:pPr algn="ctr"/>
            <a:r>
              <a:rPr lang="en-US" b="1" dirty="0" smtClean="0"/>
              <a:t>M = Movement  R = Region He = Human Environmental</a:t>
            </a:r>
          </a:p>
          <a:p>
            <a:pPr algn="ctr"/>
            <a:r>
              <a:rPr lang="en-US" b="1" dirty="0" smtClean="0"/>
              <a:t>L= Location  P = Place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PLACE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/>
              <a:t>A place is an area that is defined by everything in it. All places have features that give them personality and distinguish them from other places</a:t>
            </a:r>
            <a:r>
              <a:rPr lang="en-US" b="1" dirty="0" smtClean="0"/>
              <a:t>.</a:t>
            </a:r>
          </a:p>
          <a:p>
            <a:pPr marL="4572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67" y="3103085"/>
            <a:ext cx="3295049" cy="3496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0" y="2786349"/>
            <a:ext cx="3925677" cy="407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635" y="3048000"/>
            <a:ext cx="441653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it like there? </a:t>
            </a:r>
            <a:br>
              <a:rPr lang="en-US" b="1" dirty="0" smtClean="0"/>
            </a:br>
            <a:r>
              <a:rPr lang="en-US" b="1" dirty="0" smtClean="0"/>
              <a:t>Physical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physical characteristics of a place make up its natural environment and are </a:t>
            </a:r>
            <a:r>
              <a:rPr lang="en-US" b="1" dirty="0" smtClean="0"/>
              <a:t>derived from </a:t>
            </a:r>
            <a:r>
              <a:rPr lang="en-US" b="1" dirty="0"/>
              <a:t>geological, hydrological, atmospheric, and biological processes. They </a:t>
            </a:r>
            <a:r>
              <a:rPr lang="en-US" b="1" dirty="0" smtClean="0"/>
              <a:t>include land </a:t>
            </a:r>
            <a:r>
              <a:rPr lang="en-US" b="1" dirty="0"/>
              <a:t>forms, bodies of water, climate, soils, natural vegetation, and animal life</a:t>
            </a:r>
            <a:r>
              <a:rPr lang="en-US" b="1" dirty="0" smtClean="0"/>
              <a:t>.</a:t>
            </a:r>
          </a:p>
          <a:p>
            <a:pPr marL="4572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8" y="3810001"/>
            <a:ext cx="5207306" cy="3549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20" y="3436805"/>
            <a:ext cx="4762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PLACE </a:t>
            </a:r>
            <a:br>
              <a:rPr lang="en-US" sz="4800" b="1" dirty="0" smtClean="0"/>
            </a:br>
            <a:r>
              <a:rPr lang="en-US" sz="4800" b="1" dirty="0" smtClean="0"/>
              <a:t>Physical Characteristics	</a:t>
            </a:r>
            <a:endParaRPr lang="en-US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210"/>
            <a:ext cx="4704201" cy="34703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2" y="1366092"/>
            <a:ext cx="4384714" cy="2434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60" y="3960563"/>
            <a:ext cx="5204303" cy="3751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3" y="5012676"/>
            <a:ext cx="4422038" cy="27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4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it like there?</a:t>
            </a:r>
            <a:br>
              <a:rPr lang="en-US" b="1" dirty="0" smtClean="0"/>
            </a:br>
            <a:r>
              <a:rPr lang="en-US" b="1" dirty="0" smtClean="0"/>
              <a:t>Human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/>
              <a:t>The human characteristics of a place come from human ideas and actions. They </a:t>
            </a:r>
            <a:r>
              <a:rPr lang="en-US" b="1" dirty="0" smtClean="0"/>
              <a:t>include </a:t>
            </a:r>
            <a:r>
              <a:rPr lang="en-US" b="1" dirty="0" smtClean="0"/>
              <a:t>bridges, </a:t>
            </a:r>
            <a:r>
              <a:rPr lang="en-US" b="1" dirty="0"/>
              <a:t>houses, and parks. Human characteristics of place also include land </a:t>
            </a:r>
            <a:r>
              <a:rPr lang="en-US" b="1" dirty="0" smtClean="0"/>
              <a:t>use, density </a:t>
            </a:r>
            <a:r>
              <a:rPr lang="en-US" b="1" dirty="0"/>
              <a:t>of population, language patterns, religion, architecture, and political systems</a:t>
            </a:r>
            <a:r>
              <a:rPr lang="en-US" b="1" dirty="0" smtClean="0"/>
              <a:t>.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56" y="3767769"/>
            <a:ext cx="4541098" cy="3348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12" y="3591499"/>
            <a:ext cx="6165706" cy="40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PLACE </a:t>
            </a:r>
            <a:br>
              <a:rPr lang="en-US" sz="4800" b="1" dirty="0" smtClean="0"/>
            </a:br>
            <a:r>
              <a:rPr lang="en-US" sz="4800" b="1" dirty="0" smtClean="0"/>
              <a:t>HUMAN CHARACTERISTICS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" y="1524000"/>
            <a:ext cx="4461831" cy="30810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68" y="1558886"/>
            <a:ext cx="4079993" cy="2963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01" y="4522425"/>
            <a:ext cx="6572250" cy="28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Five Themes of Geography Review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does M stand for?    Give me two examples.</a:t>
            </a:r>
          </a:p>
          <a:p>
            <a:r>
              <a:rPr lang="en-US" b="1" dirty="0" smtClean="0"/>
              <a:t>What does R stand for?    Give me two examples.</a:t>
            </a:r>
          </a:p>
          <a:p>
            <a:r>
              <a:rPr lang="en-US" b="1" dirty="0" smtClean="0"/>
              <a:t>What does He stand for?    </a:t>
            </a:r>
            <a:r>
              <a:rPr lang="en-US" b="1" dirty="0" smtClean="0"/>
              <a:t>Give me two examples.</a:t>
            </a:r>
            <a:endParaRPr lang="en-US" b="1" dirty="0" smtClean="0"/>
          </a:p>
          <a:p>
            <a:r>
              <a:rPr lang="en-US" b="1" dirty="0" smtClean="0"/>
              <a:t>What does L stand for?    Give me two examples.</a:t>
            </a:r>
          </a:p>
          <a:p>
            <a:r>
              <a:rPr lang="en-US" b="1" dirty="0" smtClean="0"/>
              <a:t>What does P stand for?    Give me two examples.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Seashells nature presentation (widescreen)</Template>
  <TotalTime>0</TotalTime>
  <Words>216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Seashells 16x9</vt:lpstr>
      <vt:lpstr>Five Themes of Geography</vt:lpstr>
      <vt:lpstr>PLACE</vt:lpstr>
      <vt:lpstr>What is it like there?  Physical Characteristics</vt:lpstr>
      <vt:lpstr>PLACE  Physical Characteristics </vt:lpstr>
      <vt:lpstr>What is it like there? Human Characteristics</vt:lpstr>
      <vt:lpstr>PLACE  HUMAN CHARACTERISTICS</vt:lpstr>
      <vt:lpstr>Five Themes of Geography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2016-09-07T16:44:41Z</dcterms:created>
  <dcterms:modified xsi:type="dcterms:W3CDTF">2016-09-08T14:21:40Z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