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14"/>
  </p:notesMasterIdLst>
  <p:handoutMasterIdLst>
    <p:handoutMasterId r:id="rId15"/>
  </p:handoutMasterIdLst>
  <p:sldIdLst>
    <p:sldId id="269" r:id="rId3"/>
    <p:sldId id="274" r:id="rId4"/>
    <p:sldId id="275" r:id="rId5"/>
    <p:sldId id="276" r:id="rId6"/>
    <p:sldId id="282" r:id="rId7"/>
    <p:sldId id="277" r:id="rId8"/>
    <p:sldId id="280" r:id="rId9"/>
    <p:sldId id="278" r:id="rId10"/>
    <p:sldId id="279" r:id="rId11"/>
    <p:sldId id="281" r:id="rId12"/>
    <p:sldId id="28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68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F4E22-E98E-4F6B-977F-447F402EDE8D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C7F4F-41CA-4B09-9309-82952A673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43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2AA3D-838A-4524-93AE-BB6F4B6FC72A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45297-9661-4111-AC4D-7C1869DFF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944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122DBBA-1787-4CE6-B7BF-1BA9AA2D12C8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2FB8604-3E91-4806-A5CC-428F0C480F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5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4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7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09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0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9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98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4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2DBBA-1787-4CE6-B7BF-1BA9AA2D12C8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230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MR </a:t>
            </a:r>
            <a:r>
              <a:rPr lang="en-US" b="1" dirty="0" err="1"/>
              <a:t>HeLP</a:t>
            </a:r>
            <a:endParaRPr lang="en-US" b="1" dirty="0"/>
          </a:p>
          <a:p>
            <a:r>
              <a:rPr lang="en-US" b="1" dirty="0"/>
              <a:t>M=Movement  R=Region  He=Human/Environmental </a:t>
            </a:r>
          </a:p>
          <a:p>
            <a:r>
              <a:rPr lang="en-US" b="1" dirty="0"/>
              <a:t>L=Location  P=Place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Five Themes of Geography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52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Vermont</a:t>
            </a:r>
          </a:p>
          <a:p>
            <a:pPr marL="0" indent="0" algn="ctr">
              <a:buNone/>
            </a:pPr>
            <a:r>
              <a:rPr lang="en-US" dirty="0" smtClean="0"/>
              <a:t>New England</a:t>
            </a:r>
          </a:p>
          <a:p>
            <a:pPr marL="0" indent="0" algn="ctr">
              <a:buNone/>
            </a:pPr>
            <a:r>
              <a:rPr lang="en-US" dirty="0" smtClean="0"/>
              <a:t>Middle East</a:t>
            </a:r>
          </a:p>
          <a:p>
            <a:pPr marL="0" indent="0" algn="ctr">
              <a:buNone/>
            </a:pPr>
            <a:r>
              <a:rPr lang="en-US" dirty="0" smtClean="0"/>
              <a:t>Far East</a:t>
            </a:r>
          </a:p>
          <a:p>
            <a:pPr marL="0" indent="0" algn="ctr">
              <a:buNone/>
            </a:pPr>
            <a:r>
              <a:rPr lang="en-US" dirty="0" smtClean="0"/>
              <a:t>East Coast</a:t>
            </a:r>
          </a:p>
          <a:p>
            <a:pPr marL="0" indent="0" algn="ctr">
              <a:buNone/>
            </a:pPr>
            <a:r>
              <a:rPr lang="en-US" dirty="0" smtClean="0"/>
              <a:t>Provo</a:t>
            </a:r>
          </a:p>
          <a:p>
            <a:pPr marL="0" indent="0" algn="ctr">
              <a:buNone/>
            </a:pPr>
            <a:r>
              <a:rPr lang="en-US" dirty="0" smtClean="0"/>
              <a:t>Los Angeles </a:t>
            </a:r>
          </a:p>
          <a:p>
            <a:pPr marL="0" indent="0" algn="ctr">
              <a:buNone/>
            </a:pPr>
            <a:r>
              <a:rPr lang="en-US" dirty="0" smtClean="0"/>
              <a:t>Texas</a:t>
            </a:r>
          </a:p>
          <a:p>
            <a:pPr marL="0" indent="0" algn="ctr">
              <a:buNone/>
            </a:pPr>
            <a:r>
              <a:rPr lang="en-US" dirty="0" smtClean="0"/>
              <a:t>Polynesian Islands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u="sng" dirty="0" smtClean="0"/>
              <a:t>Formal or Vernacular</a:t>
            </a:r>
            <a:endParaRPr lang="en-US" u="sng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New York</a:t>
            </a:r>
          </a:p>
          <a:p>
            <a:pPr marL="0" indent="0" algn="ctr">
              <a:buNone/>
            </a:pPr>
            <a:r>
              <a:rPr lang="en-US" dirty="0" smtClean="0"/>
              <a:t>Southern Utah</a:t>
            </a:r>
          </a:p>
          <a:p>
            <a:pPr marL="0" indent="0" algn="ctr">
              <a:buNone/>
            </a:pPr>
            <a:r>
              <a:rPr lang="en-US" dirty="0" smtClean="0"/>
              <a:t>Africa</a:t>
            </a:r>
          </a:p>
          <a:p>
            <a:pPr marL="0" indent="0" algn="ctr">
              <a:buNone/>
            </a:pPr>
            <a:r>
              <a:rPr lang="en-US" dirty="0" smtClean="0"/>
              <a:t>San Diego</a:t>
            </a:r>
          </a:p>
          <a:p>
            <a:pPr marL="0" indent="0" algn="ctr">
              <a:buNone/>
            </a:pPr>
            <a:r>
              <a:rPr lang="en-US" dirty="0" smtClean="0"/>
              <a:t>Salt Lake </a:t>
            </a:r>
          </a:p>
          <a:p>
            <a:pPr marL="0" indent="0" algn="ctr">
              <a:buNone/>
            </a:pPr>
            <a:r>
              <a:rPr lang="en-US" dirty="0" smtClean="0"/>
              <a:t>Scandinavian</a:t>
            </a:r>
          </a:p>
          <a:p>
            <a:pPr marL="0" indent="0" algn="ctr">
              <a:buNone/>
            </a:pPr>
            <a:r>
              <a:rPr lang="en-US" dirty="0" smtClean="0"/>
              <a:t>Uintah Basin</a:t>
            </a:r>
          </a:p>
          <a:p>
            <a:pPr marL="0" indent="0" algn="ctr">
              <a:buNone/>
            </a:pPr>
            <a:r>
              <a:rPr lang="en-US" dirty="0" smtClean="0"/>
              <a:t>France</a:t>
            </a:r>
          </a:p>
          <a:p>
            <a:pPr marL="0" indent="0" algn="ctr">
              <a:buNone/>
            </a:pPr>
            <a:r>
              <a:rPr lang="en-US" dirty="0" smtClean="0"/>
              <a:t>Cliffside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u="sng" dirty="0" smtClean="0"/>
              <a:t>Formal or Vernacular</a:t>
            </a:r>
            <a:endParaRPr lang="en-US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Do You Know?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2404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 smtClean="0"/>
              <a:t>Southern Utah</a:t>
            </a:r>
          </a:p>
          <a:p>
            <a:pPr marL="0" indent="0" algn="ctr">
              <a:buNone/>
            </a:pPr>
            <a:r>
              <a:rPr lang="en-US" sz="2000" dirty="0" smtClean="0"/>
              <a:t>Scandinavian</a:t>
            </a:r>
          </a:p>
          <a:p>
            <a:pPr marL="0" indent="0" algn="ctr">
              <a:buNone/>
            </a:pPr>
            <a:r>
              <a:rPr lang="en-US" sz="2000" dirty="0" smtClean="0"/>
              <a:t>Uintah Basin</a:t>
            </a:r>
          </a:p>
          <a:p>
            <a:pPr marL="0" indent="0" algn="ctr">
              <a:buNone/>
            </a:pPr>
            <a:r>
              <a:rPr lang="en-US" sz="2000" dirty="0" smtClean="0"/>
              <a:t>Cliffside</a:t>
            </a:r>
          </a:p>
          <a:p>
            <a:pPr marL="0" indent="0" algn="ctr">
              <a:buNone/>
            </a:pPr>
            <a:r>
              <a:rPr lang="en-US" sz="2000" dirty="0" smtClean="0"/>
              <a:t>New England</a:t>
            </a:r>
          </a:p>
          <a:p>
            <a:pPr marL="0" indent="0" algn="ctr">
              <a:buNone/>
            </a:pPr>
            <a:r>
              <a:rPr lang="en-US" sz="2000" dirty="0" smtClean="0"/>
              <a:t>Middle East</a:t>
            </a:r>
          </a:p>
          <a:p>
            <a:pPr marL="0" indent="0" algn="ctr">
              <a:buNone/>
            </a:pPr>
            <a:r>
              <a:rPr lang="en-US" sz="2000" dirty="0" smtClean="0"/>
              <a:t>Far East</a:t>
            </a:r>
          </a:p>
          <a:p>
            <a:pPr marL="0" indent="0" algn="ctr">
              <a:buNone/>
            </a:pPr>
            <a:r>
              <a:rPr lang="en-US" sz="2000" dirty="0" smtClean="0"/>
              <a:t>East Coast</a:t>
            </a:r>
          </a:p>
          <a:p>
            <a:pPr marL="0" indent="0" algn="ctr">
              <a:buNone/>
            </a:pPr>
            <a:r>
              <a:rPr lang="en-US" sz="2000" dirty="0" smtClean="0"/>
              <a:t>Polynesian Islands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u="sng" dirty="0" smtClean="0"/>
              <a:t>Vernacular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 smtClean="0"/>
              <a:t>New York</a:t>
            </a:r>
          </a:p>
          <a:p>
            <a:pPr marL="0" indent="0" algn="ctr">
              <a:buNone/>
            </a:pPr>
            <a:r>
              <a:rPr lang="en-US" sz="2000" dirty="0" smtClean="0"/>
              <a:t>Africa</a:t>
            </a:r>
          </a:p>
          <a:p>
            <a:pPr marL="0" indent="0" algn="ctr">
              <a:buNone/>
            </a:pPr>
            <a:r>
              <a:rPr lang="en-US" sz="2000" dirty="0" smtClean="0"/>
              <a:t>San Diego</a:t>
            </a:r>
          </a:p>
          <a:p>
            <a:pPr marL="0" indent="0" algn="ctr">
              <a:buNone/>
            </a:pPr>
            <a:r>
              <a:rPr lang="en-US" sz="2000" dirty="0" smtClean="0"/>
              <a:t>Salt Lake</a:t>
            </a:r>
          </a:p>
          <a:p>
            <a:pPr marL="0" indent="0" algn="ctr">
              <a:buNone/>
            </a:pPr>
            <a:r>
              <a:rPr lang="en-US" sz="2000" dirty="0" smtClean="0"/>
              <a:t>France</a:t>
            </a:r>
          </a:p>
          <a:p>
            <a:pPr marL="0" indent="0" algn="ctr">
              <a:buNone/>
            </a:pPr>
            <a:r>
              <a:rPr lang="en-US" sz="2000" dirty="0" smtClean="0"/>
              <a:t>Vermont</a:t>
            </a:r>
          </a:p>
          <a:p>
            <a:pPr marL="0" indent="0" algn="ctr">
              <a:buNone/>
            </a:pPr>
            <a:r>
              <a:rPr lang="en-US" sz="2000" dirty="0" smtClean="0"/>
              <a:t>Provo</a:t>
            </a:r>
          </a:p>
          <a:p>
            <a:pPr marL="0" indent="0" algn="ctr">
              <a:buNone/>
            </a:pPr>
            <a:r>
              <a:rPr lang="en-US" sz="2000" dirty="0" smtClean="0"/>
              <a:t>Los Angeles</a:t>
            </a:r>
          </a:p>
          <a:p>
            <a:pPr marL="0" indent="0" algn="ctr">
              <a:buNone/>
            </a:pPr>
            <a:r>
              <a:rPr lang="en-US" sz="2000" dirty="0" smtClean="0"/>
              <a:t>Texas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u="sng" dirty="0" smtClean="0"/>
              <a:t>Formal</a:t>
            </a:r>
            <a:endParaRPr lang="en-US" u="sng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How did you do?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80396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A region is an area that is defined by certain similar characteristics. 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Those </a:t>
            </a:r>
            <a:r>
              <a:rPr lang="en-US" sz="4000" dirty="0"/>
              <a:t>unifying or similar characteristics can be physical, natural, human, or </a:t>
            </a:r>
            <a:r>
              <a:rPr lang="en-US" sz="4000" dirty="0" smtClean="0"/>
              <a:t>cultural</a:t>
            </a:r>
            <a:r>
              <a:rPr lang="en-US" sz="4000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REGION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1398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A </a:t>
            </a:r>
            <a:r>
              <a:rPr lang="en-US" sz="3600" b="1" i="1" u="sng" dirty="0" smtClean="0"/>
              <a:t>FORMAL REGION</a:t>
            </a:r>
            <a:r>
              <a:rPr lang="en-US" sz="3600" b="1" dirty="0" smtClean="0"/>
              <a:t> is </a:t>
            </a:r>
            <a:r>
              <a:rPr lang="en-US" sz="3600" b="1" dirty="0"/>
              <a:t>an area that is designated by official boundaries.</a:t>
            </a:r>
            <a:r>
              <a:rPr lang="en-US" sz="3600" dirty="0"/>
              <a:t> These areas are publicly known and include cities, towns, states, counties and </a:t>
            </a:r>
            <a:r>
              <a:rPr lang="en-US" sz="3600" dirty="0" smtClean="0"/>
              <a:t>countries.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FORMAL REGIONS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719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 Where </a:t>
            </a:r>
            <a:r>
              <a:rPr lang="en-US" sz="3200" dirty="0"/>
              <a:t>are you right now? 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Make </a:t>
            </a:r>
            <a:r>
              <a:rPr lang="en-US" sz="3200" dirty="0"/>
              <a:t>sure you include everything to make your answer fit the definition of a FORMAL REGION.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4361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2700" b="1" dirty="0"/>
              <a:t>A </a:t>
            </a:r>
            <a:r>
              <a:rPr lang="en-US" sz="2700" b="1" i="1" u="sng" dirty="0"/>
              <a:t>FORMAL REGION</a:t>
            </a:r>
            <a:r>
              <a:rPr lang="en-US" sz="2700" b="1" dirty="0"/>
              <a:t> is an area that is designated by official boundaries.</a:t>
            </a:r>
            <a:r>
              <a:rPr lang="en-US" sz="2700" dirty="0"/>
              <a:t> These areas are publicly known and include cities, towns, states, counties and countries.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86" y="3186336"/>
            <a:ext cx="2786230" cy="3322040"/>
          </a:xfrm>
          <a:prstGeom prst="rect">
            <a:avLst/>
          </a:prstGeom>
        </p:spPr>
      </p:pic>
      <p:sp>
        <p:nvSpPr>
          <p:cNvPr id="7" name="Left Arrow 6"/>
          <p:cNvSpPr/>
          <p:nvPr/>
        </p:nvSpPr>
        <p:spPr>
          <a:xfrm>
            <a:off x="2291378" y="3293912"/>
            <a:ext cx="978408" cy="484632"/>
          </a:xfrm>
          <a:prstGeom prst="lef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3624430" y="3293912"/>
            <a:ext cx="978408" cy="484632"/>
          </a:xfrm>
          <a:prstGeom prst="lef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Left Arrow 8"/>
          <p:cNvSpPr/>
          <p:nvPr/>
        </p:nvSpPr>
        <p:spPr>
          <a:xfrm>
            <a:off x="4907638" y="3293912"/>
            <a:ext cx="978408" cy="484632"/>
          </a:xfrm>
          <a:prstGeom prst="lef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Left Arrow 9"/>
          <p:cNvSpPr/>
          <p:nvPr/>
        </p:nvSpPr>
        <p:spPr>
          <a:xfrm>
            <a:off x="6111060" y="3293912"/>
            <a:ext cx="978408" cy="484632"/>
          </a:xfrm>
          <a:prstGeom prst="lef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839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With your table partner answer the following questions. When you have completed the answer, stand with your right hand up!!</a:t>
            </a:r>
          </a:p>
          <a:p>
            <a:pPr marL="0" indent="0" algn="ctr">
              <a:buNone/>
            </a:pPr>
            <a:r>
              <a:rPr lang="en-US" i="1" u="sng" dirty="0" smtClean="0"/>
              <a:t>Be prepared to share your answers!!!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Name 3 cities or towns in Utah.</a:t>
            </a:r>
          </a:p>
          <a:p>
            <a:pPr marL="514350" indent="-514350">
              <a:buAutoNum type="arabicPeriod"/>
            </a:pPr>
            <a:r>
              <a:rPr lang="en-US" dirty="0" smtClean="0"/>
              <a:t>Name 3 counties in Utah.</a:t>
            </a:r>
          </a:p>
          <a:p>
            <a:pPr marL="514350" indent="-514350">
              <a:buAutoNum type="arabicPeriod"/>
            </a:pPr>
            <a:r>
              <a:rPr lang="en-US" dirty="0" smtClean="0"/>
              <a:t>Name 3 states that touch Utah.</a:t>
            </a:r>
          </a:p>
          <a:p>
            <a:pPr marL="514350" indent="-514350">
              <a:buAutoNum type="arabicPeriod"/>
            </a:pPr>
            <a:r>
              <a:rPr lang="en-US" dirty="0" smtClean="0"/>
              <a:t>Name 2 countries that touch the United States.</a:t>
            </a:r>
          </a:p>
          <a:p>
            <a:pPr marL="514350" indent="-514350">
              <a:buAutoNum type="arabicPeriod"/>
            </a:pPr>
            <a:r>
              <a:rPr lang="en-US" dirty="0" smtClean="0"/>
              <a:t>Name 3 countries that do not touch the United States.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FORMAL REGIONS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7000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VERNACULAR REGION has no formal boundaries and is usually defined by the people living there. There can be disagreements about just how large a certain region can be. </a:t>
            </a:r>
          </a:p>
          <a:p>
            <a:pPr marL="0" indent="0">
              <a:buNone/>
            </a:pPr>
            <a:r>
              <a:rPr lang="en-US" dirty="0" smtClean="0"/>
              <a:t>Examples: Raise your hand and tell me where these places are located. 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Midwest Region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Rocky Mountain Region</a:t>
            </a:r>
          </a:p>
          <a:p>
            <a:pPr marL="514350" indent="-514350">
              <a:buAutoNum type="arabicPeriod"/>
            </a:pPr>
            <a:r>
              <a:rPr lang="en-US" dirty="0" smtClean="0"/>
              <a:t>Middle East Region</a:t>
            </a:r>
          </a:p>
          <a:p>
            <a:pPr marL="514350" indent="-514350">
              <a:buAutoNum type="arabicPeriod"/>
            </a:pPr>
            <a:r>
              <a:rPr lang="en-US" dirty="0" smtClean="0"/>
              <a:t>Desert Southwest Region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VERNACULAR REGIONS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9644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Major Regions of the United States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VERNACULAR REGIONS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07" y="2290829"/>
            <a:ext cx="5250067" cy="3420930"/>
          </a:xfrm>
          <a:prstGeom prst="rect">
            <a:avLst/>
          </a:prstGeom>
        </p:spPr>
      </p:pic>
      <p:pic>
        <p:nvPicPr>
          <p:cNvPr id="5" name="Content Placeholder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2322" y="2366681"/>
            <a:ext cx="5771478" cy="334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15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are three (3) regions that are included in Utah.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VERNACULAR REGIONS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591" y="2433098"/>
            <a:ext cx="2286000" cy="31363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508" y="2433098"/>
            <a:ext cx="2601905" cy="31363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7022" y="2517289"/>
            <a:ext cx="2655613" cy="2721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481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MAJOR REGIONS OF THE WORLD</a:t>
            </a:r>
            <a:endParaRPr lang="en-US" b="1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560" y="1775013"/>
            <a:ext cx="7691718" cy="4116994"/>
          </a:xfrm>
        </p:spPr>
      </p:pic>
    </p:spTree>
    <p:extLst>
      <p:ext uri="{BB962C8B-B14F-4D97-AF65-F5344CB8AC3E}">
        <p14:creationId xmlns:p14="http://schemas.microsoft.com/office/powerpoint/2010/main" val="68918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land design templat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Island design template" id="{5EAFA74D-B2BE-4F03-B7C5-F6CDD88F48ED}" vid="{61CAF660-B0A6-40C5-8246-BD03FA61C7CF}"/>
    </a:ext>
  </a:extLst>
</a:theme>
</file>

<file path=ppt/theme/theme2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957CA36-13AE-4B4A-9E0A-E5DBD709B1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Island design slides</Template>
  <TotalTime>0</TotalTime>
  <Words>364</Words>
  <Application>Microsoft Office PowerPoint</Application>
  <PresentationFormat>Widescreen</PresentationFormat>
  <Paragraphs>75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Island design template</vt:lpstr>
      <vt:lpstr> Five Themes of Geography</vt:lpstr>
      <vt:lpstr>REGION</vt:lpstr>
      <vt:lpstr>FORMAL REGIONS</vt:lpstr>
      <vt:lpstr>A FORMAL REGION is an area that is designated by official boundaries. These areas are publicly known and include cities, towns, states, counties and countries. </vt:lpstr>
      <vt:lpstr>FORMAL REGIONS</vt:lpstr>
      <vt:lpstr>VERNACULAR REGIONS</vt:lpstr>
      <vt:lpstr>VERNACULAR REGIONS</vt:lpstr>
      <vt:lpstr>VERNACULAR REGIONS</vt:lpstr>
      <vt:lpstr>MAJOR REGIONS OF THE WORLD</vt:lpstr>
      <vt:lpstr>Do You Know?</vt:lpstr>
      <vt:lpstr>How did you do?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2016-08-24T21:15:36Z</dcterms:created>
  <dcterms:modified xsi:type="dcterms:W3CDTF">2016-08-24T22:59:55Z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TC034605269991</vt:lpwstr>
  </property>
</Properties>
</file>