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FA24D-DF97-49AB-AE2F-DD53CE66F72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AEFF4-7A84-46F1-B7D0-88E75E93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6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BDE2DC-4DEF-4A6D-AAF8-B7B3039F2EF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12. Where were the Goshutes located?</a:t>
            </a:r>
          </a:p>
        </p:txBody>
      </p:sp>
    </p:spTree>
    <p:extLst>
      <p:ext uri="{BB962C8B-B14F-4D97-AF65-F5344CB8AC3E}">
        <p14:creationId xmlns:p14="http://schemas.microsoft.com/office/powerpoint/2010/main" val="384301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C054F6-0864-49DF-870A-7302E50E75E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13. The Goshutes found uses for ______ desert plants.</a:t>
            </a:r>
          </a:p>
        </p:txBody>
      </p:sp>
    </p:spTree>
    <p:extLst>
      <p:ext uri="{BB962C8B-B14F-4D97-AF65-F5344CB8AC3E}">
        <p14:creationId xmlns:p14="http://schemas.microsoft.com/office/powerpoint/2010/main" val="45694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10894C-330F-458F-A440-AA579563A95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14.  What kind of home did the Goshutes live in?</a:t>
            </a:r>
          </a:p>
        </p:txBody>
      </p:sp>
    </p:spTree>
    <p:extLst>
      <p:ext uri="{BB962C8B-B14F-4D97-AF65-F5344CB8AC3E}">
        <p14:creationId xmlns:p14="http://schemas.microsoft.com/office/powerpoint/2010/main" val="918808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2D31FA-561C-4CEC-A5D6-ADBFD7F6326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4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C42E5E-F407-4D10-A22E-32E6905EC1C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33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56A4F1-95E7-4D81-8A3E-838397AED37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15. The Goshutes often wore sunshades made of _________ during the summer.</a:t>
            </a:r>
          </a:p>
        </p:txBody>
      </p:sp>
    </p:spTree>
    <p:extLst>
      <p:ext uri="{BB962C8B-B14F-4D97-AF65-F5344CB8AC3E}">
        <p14:creationId xmlns:p14="http://schemas.microsoft.com/office/powerpoint/2010/main" val="145372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DDAB6F-1EC6-4F43-B5D8-95CA4736163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6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5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94A6-BB75-4152-BABF-45A755B9B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08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5761-ADAC-4321-A1F1-59183DB61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30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3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5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9134-4D38-4D79-90B5-45090C4096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783A-5F6D-4EEE-A861-BD56C82B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4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Goshutes lived in the central Great Basin area of Utah.</a:t>
            </a:r>
          </a:p>
        </p:txBody>
      </p:sp>
      <p:pic>
        <p:nvPicPr>
          <p:cNvPr id="81924" name="Picture 6" descr="Goshutes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52600"/>
            <a:ext cx="3684588" cy="4191000"/>
          </a:xfrm>
          <a:noFill/>
        </p:spPr>
      </p:pic>
    </p:spTree>
    <p:extLst>
      <p:ext uri="{BB962C8B-B14F-4D97-AF65-F5344CB8AC3E}">
        <p14:creationId xmlns:p14="http://schemas.microsoft.com/office/powerpoint/2010/main" val="1616375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Goshutes: Survival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600201"/>
            <a:ext cx="3962400" cy="4530725"/>
          </a:xfrm>
        </p:spPr>
        <p:txBody>
          <a:bodyPr/>
          <a:lstStyle/>
          <a:p>
            <a:pPr eaLnBrk="1" hangingPunct="1"/>
            <a:r>
              <a:rPr lang="en-US" altLang="en-US" sz="2400"/>
              <a:t>The Goshutes lived in a very dry land with little rain.  They were able to find uses for more than 100 desert plants.</a:t>
            </a:r>
          </a:p>
          <a:p>
            <a:pPr eaLnBrk="1" hangingPunct="1"/>
            <a:r>
              <a:rPr lang="en-US" altLang="en-US" sz="2400"/>
              <a:t>The Goshutes were hunter/gatherers.  They also ate roasted crickets.</a:t>
            </a:r>
          </a:p>
          <a:p>
            <a:pPr eaLnBrk="1" hangingPunct="1"/>
            <a:r>
              <a:rPr lang="en-US" altLang="en-US" sz="2400"/>
              <a:t>The Goshute often dug for roots.  For this reason, white men often called them “root diggers.”</a:t>
            </a:r>
          </a:p>
        </p:txBody>
      </p:sp>
      <p:pic>
        <p:nvPicPr>
          <p:cNvPr id="83972" name="Picture 5" descr="MCj027245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11914" y="1600201"/>
            <a:ext cx="3786187" cy="4530725"/>
          </a:xfrm>
        </p:spPr>
      </p:pic>
    </p:spTree>
    <p:extLst>
      <p:ext uri="{BB962C8B-B14F-4D97-AF65-F5344CB8AC3E}">
        <p14:creationId xmlns:p14="http://schemas.microsoft.com/office/powerpoint/2010/main" val="319768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Goshutes: Home Life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Goshutes lived in wiki-ups, small brush covered shelters, during the warmer months.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However, in the winter, they would often move to caves or more sturdy shelter.</a:t>
            </a:r>
          </a:p>
        </p:txBody>
      </p:sp>
      <p:pic>
        <p:nvPicPr>
          <p:cNvPr id="86020" name="Picture 6" descr="wickiup4-sm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1828800"/>
            <a:ext cx="3492500" cy="4103688"/>
          </a:xfrm>
          <a:noFill/>
        </p:spPr>
      </p:pic>
    </p:spTree>
    <p:extLst>
      <p:ext uri="{BB962C8B-B14F-4D97-AF65-F5344CB8AC3E}">
        <p14:creationId xmlns:p14="http://schemas.microsoft.com/office/powerpoint/2010/main" val="2021028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Goshutes: Families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Goshutes hunted together in family groups and would often cooperate with other family groups that usually made up a village.</a:t>
            </a:r>
          </a:p>
          <a:p>
            <a:pPr eaLnBrk="1" hangingPunct="1"/>
            <a:r>
              <a:rPr lang="en-US" altLang="en-US" sz="2400"/>
              <a:t>Men usually did the hunting, while women gathered plants and seeds.</a:t>
            </a:r>
          </a:p>
        </p:txBody>
      </p:sp>
      <p:pic>
        <p:nvPicPr>
          <p:cNvPr id="88068" name="Picture 6" descr="MPj0395979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195513"/>
            <a:ext cx="4419600" cy="2933700"/>
          </a:xfrm>
        </p:spPr>
      </p:pic>
    </p:spTree>
    <p:extLst>
      <p:ext uri="{BB962C8B-B14F-4D97-AF65-F5344CB8AC3E}">
        <p14:creationId xmlns:p14="http://schemas.microsoft.com/office/powerpoint/2010/main" val="35281948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Goshutes: Children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Goshute children helped their mothers gather plants, seeds, and insects.</a:t>
            </a:r>
          </a:p>
          <a:p>
            <a:pPr eaLnBrk="1" hangingPunct="1"/>
            <a:r>
              <a:rPr lang="en-US" altLang="en-US" sz="2400"/>
              <a:t>During some seasons of the year, bands of the Goshute would work together to gather rabbits, or even grasshoppers, in drives.</a:t>
            </a:r>
          </a:p>
        </p:txBody>
      </p:sp>
      <p:pic>
        <p:nvPicPr>
          <p:cNvPr id="90116" name="Picture 8" descr="MCBD07873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1" y="1676400"/>
            <a:ext cx="2894013" cy="1930400"/>
          </a:xfrm>
        </p:spPr>
      </p:pic>
      <p:pic>
        <p:nvPicPr>
          <p:cNvPr id="90117" name="Picture 6" descr="rabbit driv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429001"/>
            <a:ext cx="28670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5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Goshutes: Clothing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In the winter months, rabbit skin blankets were used for warmth.</a:t>
            </a:r>
          </a:p>
          <a:p>
            <a:pPr eaLnBrk="1" hangingPunct="1"/>
            <a:r>
              <a:rPr lang="en-US" altLang="en-US" sz="2400"/>
              <a:t>Because the Goshute lived in the desert, they did not need much clothing during the summer months.</a:t>
            </a:r>
          </a:p>
          <a:p>
            <a:pPr lvl="1" eaLnBrk="1" hangingPunct="1"/>
            <a:r>
              <a:rPr lang="en-US" altLang="en-US" sz="2200"/>
              <a:t>Men wore breechcloths</a:t>
            </a:r>
          </a:p>
          <a:p>
            <a:pPr lvl="1" eaLnBrk="1" hangingPunct="1"/>
            <a:r>
              <a:rPr lang="en-US" altLang="en-US" sz="2200"/>
              <a:t>Women wore aprons or grass skirts</a:t>
            </a:r>
          </a:p>
          <a:p>
            <a:pPr lvl="1" eaLnBrk="1" hangingPunct="1"/>
            <a:r>
              <a:rPr lang="en-US" altLang="en-US" sz="2200"/>
              <a:t>Twig sunshades often worn on heads</a:t>
            </a:r>
          </a:p>
          <a:p>
            <a:pPr lvl="1" eaLnBrk="1" hangingPunct="1"/>
            <a:endParaRPr lang="en-US" altLang="en-US" sz="2200"/>
          </a:p>
        </p:txBody>
      </p:sp>
      <p:pic>
        <p:nvPicPr>
          <p:cNvPr id="92164" name="Picture 7" descr="CREEWO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4350" y="2036763"/>
            <a:ext cx="2578100" cy="3657600"/>
          </a:xfrm>
          <a:noFill/>
        </p:spPr>
      </p:pic>
    </p:spTree>
    <p:extLst>
      <p:ext uri="{BB962C8B-B14F-4D97-AF65-F5344CB8AC3E}">
        <p14:creationId xmlns:p14="http://schemas.microsoft.com/office/powerpoint/2010/main" val="441687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Goshutes: Religion</a:t>
            </a:r>
          </a:p>
        </p:txBody>
      </p:sp>
      <p:sp>
        <p:nvSpPr>
          <p:cNvPr id="9421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Like other Indian tribes in Utah, the Goshute held a great respect for the earth, the spirits, and their fellow living beings.</a:t>
            </a:r>
          </a:p>
        </p:txBody>
      </p:sp>
      <p:pic>
        <p:nvPicPr>
          <p:cNvPr id="94212" name="Picture 6" descr="religionnativ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2106614"/>
            <a:ext cx="4038600" cy="3729037"/>
          </a:xfrm>
          <a:noFill/>
        </p:spPr>
      </p:pic>
    </p:spTree>
    <p:extLst>
      <p:ext uri="{BB962C8B-B14F-4D97-AF65-F5344CB8AC3E}">
        <p14:creationId xmlns:p14="http://schemas.microsoft.com/office/powerpoint/2010/main" val="21722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Goshutes</vt:lpstr>
      <vt:lpstr>The Goshutes: Survival</vt:lpstr>
      <vt:lpstr>The Goshutes: Home Life</vt:lpstr>
      <vt:lpstr>The Goshutes: Families</vt:lpstr>
      <vt:lpstr>The Goshutes: Children</vt:lpstr>
      <vt:lpstr>The Goshutes: Clothing</vt:lpstr>
      <vt:lpstr>The Goshutes: Religion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Goshutes</dc:title>
  <dc:creator>Student</dc:creator>
  <cp:lastModifiedBy>Student</cp:lastModifiedBy>
  <cp:revision>1</cp:revision>
  <dcterms:created xsi:type="dcterms:W3CDTF">2016-11-03T23:39:40Z</dcterms:created>
  <dcterms:modified xsi:type="dcterms:W3CDTF">2016-11-03T23:39:45Z</dcterms:modified>
</cp:coreProperties>
</file>