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0EA6-4524-4771-9D1E-2AC146B428D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04E96-7AB4-404C-A11C-A0022726C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1552E1-E2EF-47E6-A525-0098B63283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19.  Where were the Navajo located?</a:t>
            </a:r>
          </a:p>
        </p:txBody>
      </p:sp>
    </p:spTree>
    <p:extLst>
      <p:ext uri="{BB962C8B-B14F-4D97-AF65-F5344CB8AC3E}">
        <p14:creationId xmlns:p14="http://schemas.microsoft.com/office/powerpoint/2010/main" val="32573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C2334-7E0D-4A2C-9267-04204B6BFEC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20. What two animals besides horses, did the Navajo raise?</a:t>
            </a:r>
          </a:p>
        </p:txBody>
      </p:sp>
    </p:spTree>
    <p:extLst>
      <p:ext uri="{BB962C8B-B14F-4D97-AF65-F5344CB8AC3E}">
        <p14:creationId xmlns:p14="http://schemas.microsoft.com/office/powerpoint/2010/main" val="3036921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D1FAB0-2DAC-4EEF-8EB9-9FF584B1625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21. What kind of home did the Navajo live in?</a:t>
            </a:r>
          </a:p>
        </p:txBody>
      </p:sp>
    </p:spTree>
    <p:extLst>
      <p:ext uri="{BB962C8B-B14F-4D97-AF65-F5344CB8AC3E}">
        <p14:creationId xmlns:p14="http://schemas.microsoft.com/office/powerpoint/2010/main" val="180902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0AFEF8-1D14-4D67-9920-19EABF8F613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0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686999-4592-4C45-8C97-F0EC7671424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33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AAF0D4-5A75-48C7-B02F-EB26F34CA7C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22. How did the Navajo make clothing that is unique to the other tribes?</a:t>
            </a:r>
          </a:p>
        </p:txBody>
      </p:sp>
    </p:spTree>
    <p:extLst>
      <p:ext uri="{BB962C8B-B14F-4D97-AF65-F5344CB8AC3E}">
        <p14:creationId xmlns:p14="http://schemas.microsoft.com/office/powerpoint/2010/main" val="149769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9250B3-B2BD-40C0-A859-0181DA1137B7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51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5CB323-0AAB-410F-81A7-5EC2827F025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0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5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2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75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94A6-BB75-4152-BABF-45A755B9B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346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5761-ADAC-4321-A1F1-59183DB61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35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600201"/>
            <a:ext cx="508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9200" y="3941763"/>
            <a:ext cx="508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063B-2C5F-40F9-A9A2-3B02D6101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19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6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3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0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2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616E5-C61F-4394-924F-0CA76277F53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6CD2A-B088-433B-B07F-E6B1F91E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1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kued.org/video/2365064296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Navajo called themselves the Din</a:t>
            </a:r>
            <a:r>
              <a:rPr lang="en-US" altLang="en-US" sz="2400">
                <a:cs typeface="Arial" panose="020B0604020202020204" pitchFamily="34" charset="0"/>
              </a:rPr>
              <a:t>è, or “the people.”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Navajo lived in the southeastern corner of Utah, below the San Juan River.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Many Navajo today live on a reservation in that same area.</a:t>
            </a:r>
          </a:p>
        </p:txBody>
      </p:sp>
      <p:pic>
        <p:nvPicPr>
          <p:cNvPr id="112644" name="Picture 6" descr="Navajos_at_Monument_Valley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1" y="1905000"/>
            <a:ext cx="4170363" cy="3384550"/>
          </a:xfrm>
          <a:noFill/>
        </p:spPr>
      </p:pic>
    </p:spTree>
    <p:extLst>
      <p:ext uri="{BB962C8B-B14F-4D97-AF65-F5344CB8AC3E}">
        <p14:creationId xmlns:p14="http://schemas.microsoft.com/office/powerpoint/2010/main" val="6493819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2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Navajo: Survival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Navajo used horses for hunting and carrying heavy loads.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They also raised sheep and goats.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Some clans closer to the San Juan River practiced irrigation and farming.</a:t>
            </a:r>
          </a:p>
        </p:txBody>
      </p:sp>
      <p:pic>
        <p:nvPicPr>
          <p:cNvPr id="114692" name="Picture 6" descr="Navajo_Lif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2286001"/>
            <a:ext cx="3752850" cy="2289175"/>
          </a:xfrm>
          <a:noFill/>
        </p:spPr>
      </p:pic>
    </p:spTree>
    <p:extLst>
      <p:ext uri="{BB962C8B-B14F-4D97-AF65-F5344CB8AC3E}">
        <p14:creationId xmlns:p14="http://schemas.microsoft.com/office/powerpoint/2010/main" val="2892371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Navajo: Home Life</a:t>
            </a:r>
          </a:p>
        </p:txBody>
      </p:sp>
      <p:pic>
        <p:nvPicPr>
          <p:cNvPr id="116739" name="Picture 6" descr="Navajo_hogan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611313"/>
            <a:ext cx="3352800" cy="2165350"/>
          </a:xfrm>
          <a:noFill/>
        </p:spPr>
      </p:pic>
      <p:sp>
        <p:nvSpPr>
          <p:cNvPr id="141317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Navajo lived in hogans.  They considered their homes to be a symbol of spiritual connection to Mother Earth.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Hogan doors always face east to meet the morning sun.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Hogans were placed far apart; there were no villages.</a:t>
            </a:r>
          </a:p>
        </p:txBody>
      </p:sp>
      <p:pic>
        <p:nvPicPr>
          <p:cNvPr id="116741" name="Picture 8" descr="hogan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6539" y="4268789"/>
            <a:ext cx="3133725" cy="1533525"/>
          </a:xfrm>
          <a:noFill/>
        </p:spPr>
      </p:pic>
    </p:spTree>
    <p:extLst>
      <p:ext uri="{BB962C8B-B14F-4D97-AF65-F5344CB8AC3E}">
        <p14:creationId xmlns:p14="http://schemas.microsoft.com/office/powerpoint/2010/main" val="1502191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Navajo: Families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The most important person in a Navajo family is the mother.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Women own the house, the sheep, the goats, and any wages earned from weaving.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Men own the horses, the wages earned from their jobs, and any items or money they brought into the marriage.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Navajo men and their mothers-in-law are not allowed to talk to-or even look at-each other.  This custom probably reduces the number of family arguments!</a:t>
            </a:r>
          </a:p>
        </p:txBody>
      </p:sp>
      <p:pic>
        <p:nvPicPr>
          <p:cNvPr id="118788" name="Picture 6" descr="Navajo-Women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2640013"/>
            <a:ext cx="3657600" cy="2451100"/>
          </a:xfrm>
          <a:noFill/>
        </p:spPr>
      </p:pic>
    </p:spTree>
    <p:extLst>
      <p:ext uri="{BB962C8B-B14F-4D97-AF65-F5344CB8AC3E}">
        <p14:creationId xmlns:p14="http://schemas.microsoft.com/office/powerpoint/2010/main" val="3886628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5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Navajo: Children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Children play an important role in a Navajo family.  Even when they are very young, Navajo children care for some of the family’s sheep or help with grown-up chores.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Each Navajo child is given a secret “war” name by the parents, used only for special religious ceremonies.</a:t>
            </a:r>
          </a:p>
        </p:txBody>
      </p:sp>
      <p:pic>
        <p:nvPicPr>
          <p:cNvPr id="120836" name="Picture 6" descr="kids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1" y="2819401"/>
            <a:ext cx="3186113" cy="2238375"/>
          </a:xfrm>
          <a:noFill/>
        </p:spPr>
      </p:pic>
    </p:spTree>
    <p:extLst>
      <p:ext uri="{BB962C8B-B14F-4D97-AF65-F5344CB8AC3E}">
        <p14:creationId xmlns:p14="http://schemas.microsoft.com/office/powerpoint/2010/main" val="3847975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3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3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3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Navajo: Clothing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Navajos sheered wool from their sheep and made it into yarn.</a:t>
            </a:r>
          </a:p>
          <a:p>
            <a:pPr eaLnBrk="1" hangingPunct="1"/>
            <a:r>
              <a:rPr lang="en-US" altLang="en-US" sz="2400"/>
              <a:t>The yarn was then dyed from plants to make colors.</a:t>
            </a:r>
          </a:p>
          <a:p>
            <a:pPr eaLnBrk="1" hangingPunct="1"/>
            <a:r>
              <a:rPr lang="en-US" altLang="en-US" sz="2400"/>
              <a:t>The dyed yarn was woven into rugs, blankets, and cloth.</a:t>
            </a:r>
          </a:p>
        </p:txBody>
      </p:sp>
      <p:pic>
        <p:nvPicPr>
          <p:cNvPr id="122884" name="Picture 6" descr="Navajo_weaving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9038" y="2057400"/>
            <a:ext cx="4398962" cy="3098800"/>
          </a:xfrm>
          <a:noFill/>
        </p:spPr>
      </p:pic>
    </p:spTree>
    <p:extLst>
      <p:ext uri="{BB962C8B-B14F-4D97-AF65-F5344CB8AC3E}">
        <p14:creationId xmlns:p14="http://schemas.microsoft.com/office/powerpoint/2010/main" val="27135624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Navajo: Religion</a:t>
            </a:r>
          </a:p>
        </p:txBody>
      </p:sp>
      <p:sp>
        <p:nvSpPr>
          <p:cNvPr id="1249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600200"/>
            <a:ext cx="3810000" cy="5257800"/>
          </a:xfrm>
        </p:spPr>
        <p:txBody>
          <a:bodyPr/>
          <a:lstStyle/>
          <a:p>
            <a:pPr eaLnBrk="1" hangingPunct="1"/>
            <a:r>
              <a:rPr lang="en-US" altLang="en-US" sz="2000"/>
              <a:t>Navajo religion is sometimes called “The Way.”  </a:t>
            </a:r>
          </a:p>
          <a:p>
            <a:pPr eaLnBrk="1" hangingPunct="1"/>
            <a:r>
              <a:rPr lang="en-US" altLang="en-US" sz="2000"/>
              <a:t>It is a code of behavior for everyday life, not just weekly worship.</a:t>
            </a:r>
          </a:p>
          <a:p>
            <a:pPr eaLnBrk="1" hangingPunct="1"/>
            <a:r>
              <a:rPr lang="en-US" altLang="en-US" sz="2000"/>
              <a:t>Ceremonies are called “ways.”</a:t>
            </a:r>
          </a:p>
          <a:p>
            <a:pPr eaLnBrk="1" hangingPunct="1"/>
            <a:r>
              <a:rPr lang="en-US" altLang="en-US" sz="2000"/>
              <a:t>One of the most important ceremonies is called the “Nightway.”</a:t>
            </a:r>
          </a:p>
          <a:p>
            <a:pPr eaLnBrk="1" hangingPunct="1"/>
            <a:r>
              <a:rPr lang="en-US" altLang="en-US" sz="2000"/>
              <a:t>Nightways are nine day healing ceremonies.  </a:t>
            </a:r>
            <a:r>
              <a:rPr lang="en-US" altLang="en-US" sz="2000">
                <a:hlinkClick r:id="rId3"/>
              </a:rPr>
              <a:t>Sand paintings </a:t>
            </a:r>
            <a:r>
              <a:rPr lang="en-US" altLang="en-US" sz="2000"/>
              <a:t>(2:20) are made as part of the Nightway.</a:t>
            </a:r>
          </a:p>
        </p:txBody>
      </p:sp>
      <p:pic>
        <p:nvPicPr>
          <p:cNvPr id="124932" name="Picture 6" descr="sand2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981200"/>
            <a:ext cx="3790950" cy="3810000"/>
          </a:xfrm>
          <a:noFill/>
        </p:spPr>
      </p:pic>
    </p:spTree>
    <p:extLst>
      <p:ext uri="{BB962C8B-B14F-4D97-AF65-F5344CB8AC3E}">
        <p14:creationId xmlns:p14="http://schemas.microsoft.com/office/powerpoint/2010/main" val="38926340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660066"/>
                </a:solidFill>
              </a:rPr>
              <a:t>Navajo Sand Paintings</a:t>
            </a:r>
          </a:p>
        </p:txBody>
      </p:sp>
      <p:pic>
        <p:nvPicPr>
          <p:cNvPr id="126979" name="Picture 7" descr="sand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762126"/>
            <a:ext cx="3824288" cy="3770313"/>
          </a:xfrm>
          <a:noFill/>
        </p:spPr>
      </p:pic>
      <p:pic>
        <p:nvPicPr>
          <p:cNvPr id="126980" name="Picture 8" descr="sand3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2119313"/>
            <a:ext cx="4114800" cy="4100512"/>
          </a:xfrm>
          <a:noFill/>
        </p:spPr>
      </p:pic>
    </p:spTree>
    <p:extLst>
      <p:ext uri="{BB962C8B-B14F-4D97-AF65-F5344CB8AC3E}">
        <p14:creationId xmlns:p14="http://schemas.microsoft.com/office/powerpoint/2010/main" val="1841801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Widescreen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Navajo</vt:lpstr>
      <vt:lpstr>The Navajo: Survival</vt:lpstr>
      <vt:lpstr>The Navajo: Home Life</vt:lpstr>
      <vt:lpstr>The Navajo: Families</vt:lpstr>
      <vt:lpstr>The Navajo: Children</vt:lpstr>
      <vt:lpstr>The Navajo: Clothing</vt:lpstr>
      <vt:lpstr>The Navajo: Religion</vt:lpstr>
      <vt:lpstr>Navajo Sand Paintings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Navajo</dc:title>
  <dc:creator>Student</dc:creator>
  <cp:lastModifiedBy>Student</cp:lastModifiedBy>
  <cp:revision>1</cp:revision>
  <dcterms:created xsi:type="dcterms:W3CDTF">2016-11-03T23:40:54Z</dcterms:created>
  <dcterms:modified xsi:type="dcterms:W3CDTF">2016-11-03T23:41:00Z</dcterms:modified>
</cp:coreProperties>
</file>