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58" autoAdjust="0"/>
    <p:restoredTop sz="94660"/>
  </p:normalViewPr>
  <p:slideViewPr>
    <p:cSldViewPr snapToGrid="0">
      <p:cViewPr varScale="1">
        <p:scale>
          <a:sx n="42" d="100"/>
          <a:sy n="42" d="100"/>
        </p:scale>
        <p:origin x="60" y="14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642850-22B1-4E5E-BEA3-073F3E7B0E06}" type="datetimeFigureOut">
              <a:rPr lang="en-US" smtClean="0"/>
              <a:t>11/3/2016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FED73F-4472-438E-BE89-F958363332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0769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940B913-A297-4248-929C-30CE0713928C}" type="slidenum">
              <a:rPr lang="en-US" altLang="en-US" smtClean="0"/>
              <a:pPr>
                <a:spcBef>
                  <a:spcPct val="0"/>
                </a:spcBef>
              </a:pPr>
              <a:t>1</a:t>
            </a:fld>
            <a:endParaRPr lang="en-US" altLang="en-US" smtClean="0"/>
          </a:p>
        </p:txBody>
      </p:sp>
      <p:sp>
        <p:nvSpPr>
          <p:cNvPr id="9728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>
                <a:latin typeface="Arial" panose="020B0604020202020204" pitchFamily="34" charset="0"/>
              </a:rPr>
              <a:t>16. Where were the Paitues located?</a:t>
            </a:r>
          </a:p>
        </p:txBody>
      </p:sp>
    </p:spTree>
    <p:extLst>
      <p:ext uri="{BB962C8B-B14F-4D97-AF65-F5344CB8AC3E}">
        <p14:creationId xmlns:p14="http://schemas.microsoft.com/office/powerpoint/2010/main" val="28814602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3F3BC71-D3E3-4CE4-AF27-8F99800AE173}" type="slidenum">
              <a:rPr lang="en-US" altLang="en-US" smtClean="0"/>
              <a:pPr>
                <a:spcBef>
                  <a:spcPct val="0"/>
                </a:spcBef>
              </a:pPr>
              <a:t>2</a:t>
            </a:fld>
            <a:endParaRPr lang="en-US" altLang="en-US" smtClean="0"/>
          </a:p>
        </p:txBody>
      </p:sp>
      <p:sp>
        <p:nvSpPr>
          <p:cNvPr id="9933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>
                <a:latin typeface="Arial" panose="020B0604020202020204" pitchFamily="34" charset="0"/>
              </a:rPr>
              <a:t>17. What crops did the Paiutes grow?</a:t>
            </a:r>
          </a:p>
        </p:txBody>
      </p:sp>
    </p:spTree>
    <p:extLst>
      <p:ext uri="{BB962C8B-B14F-4D97-AF65-F5344CB8AC3E}">
        <p14:creationId xmlns:p14="http://schemas.microsoft.com/office/powerpoint/2010/main" val="4434073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D645B02-EC80-437E-A68D-40650418EC1B}" type="slidenum">
              <a:rPr lang="en-US" altLang="en-US" smtClean="0"/>
              <a:pPr>
                <a:spcBef>
                  <a:spcPct val="0"/>
                </a:spcBef>
              </a:pPr>
              <a:t>3</a:t>
            </a:fld>
            <a:endParaRPr lang="en-US" altLang="en-US" smtClean="0"/>
          </a:p>
        </p:txBody>
      </p:sp>
      <p:sp>
        <p:nvSpPr>
          <p:cNvPr id="10137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>
                <a:latin typeface="Arial" panose="020B0604020202020204" pitchFamily="34" charset="0"/>
              </a:rPr>
              <a:t>18. What kind of home did the Paiutes live in?</a:t>
            </a:r>
          </a:p>
        </p:txBody>
      </p:sp>
    </p:spTree>
    <p:extLst>
      <p:ext uri="{BB962C8B-B14F-4D97-AF65-F5344CB8AC3E}">
        <p14:creationId xmlns:p14="http://schemas.microsoft.com/office/powerpoint/2010/main" val="20601337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EC064B1-AF65-4B99-B5CC-E9C38664E8EB}" type="slidenum">
              <a:rPr lang="en-US" altLang="en-US" smtClean="0"/>
              <a:pPr>
                <a:spcBef>
                  <a:spcPct val="0"/>
                </a:spcBef>
              </a:pPr>
              <a:t>4</a:t>
            </a:fld>
            <a:endParaRPr lang="en-US" altLang="en-US" smtClean="0"/>
          </a:p>
        </p:txBody>
      </p:sp>
      <p:sp>
        <p:nvSpPr>
          <p:cNvPr id="10342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14351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73AED59-60E8-4EDA-8599-BB7D5B544A8E}" type="slidenum">
              <a:rPr lang="en-US" altLang="en-US" smtClean="0"/>
              <a:pPr>
                <a:spcBef>
                  <a:spcPct val="0"/>
                </a:spcBef>
              </a:pPr>
              <a:t>5</a:t>
            </a:fld>
            <a:endParaRPr lang="en-US" altLang="en-US" smtClean="0"/>
          </a:p>
        </p:txBody>
      </p:sp>
      <p:sp>
        <p:nvSpPr>
          <p:cNvPr id="10547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69738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81586F4-204A-42D1-AC00-589D256CC0B0}" type="slidenum">
              <a:rPr lang="en-US" altLang="en-US" smtClean="0"/>
              <a:pPr>
                <a:spcBef>
                  <a:spcPct val="0"/>
                </a:spcBef>
              </a:pPr>
              <a:t>6</a:t>
            </a:fld>
            <a:endParaRPr lang="en-US" altLang="en-US" smtClean="0"/>
          </a:p>
        </p:txBody>
      </p:sp>
      <p:sp>
        <p:nvSpPr>
          <p:cNvPr id="10752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864072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2878856-2D03-471F-9A84-C71B26B6E08D}" type="slidenum">
              <a:rPr lang="en-US" altLang="en-US" smtClean="0"/>
              <a:pPr>
                <a:spcBef>
                  <a:spcPct val="0"/>
                </a:spcBef>
              </a:pPr>
              <a:t>7</a:t>
            </a:fld>
            <a:endParaRPr lang="en-US" altLang="en-US" smtClean="0"/>
          </a:p>
        </p:txBody>
      </p:sp>
      <p:sp>
        <p:nvSpPr>
          <p:cNvPr id="10957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95074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6008F-CA95-44E9-AB7D-4803C29AC1B3}" type="datetimeFigureOut">
              <a:rPr lang="en-US" smtClean="0"/>
              <a:t>11/3/2016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DC97C-8B87-4DA3-97B3-E785BCAF3F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5414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6008F-CA95-44E9-AB7D-4803C29AC1B3}" type="datetimeFigureOut">
              <a:rPr lang="en-US" smtClean="0"/>
              <a:t>11/3/2016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DC97C-8B87-4DA3-97B3-E785BCAF3F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0583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6008F-CA95-44E9-AB7D-4803C29AC1B3}" type="datetimeFigureOut">
              <a:rPr lang="en-US" smtClean="0"/>
              <a:t>11/3/2016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DC97C-8B87-4DA3-97B3-E785BCAF3F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2996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77813"/>
            <a:ext cx="103632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19200" y="1600201"/>
            <a:ext cx="50800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2400" y="1600201"/>
            <a:ext cx="50800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F294A6-BB75-4152-BABF-45A755B9B96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630625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77813"/>
            <a:ext cx="103632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219200" y="1600201"/>
            <a:ext cx="50800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502400" y="1600201"/>
            <a:ext cx="50800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502400" y="3941763"/>
            <a:ext cx="50800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A56EC4-9F11-40EC-9B8B-9D531177AC0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556528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77813"/>
            <a:ext cx="103632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219200" y="1600201"/>
            <a:ext cx="50800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2400" y="1600201"/>
            <a:ext cx="50800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AF5761-ADAC-4321-A1F1-59183DB61B1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49937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6008F-CA95-44E9-AB7D-4803C29AC1B3}" type="datetimeFigureOut">
              <a:rPr lang="en-US" smtClean="0"/>
              <a:t>11/3/2016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DC97C-8B87-4DA3-97B3-E785BCAF3F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9996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6008F-CA95-44E9-AB7D-4803C29AC1B3}" type="datetimeFigureOut">
              <a:rPr lang="en-US" smtClean="0"/>
              <a:t>11/3/2016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DC97C-8B87-4DA3-97B3-E785BCAF3F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8192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6008F-CA95-44E9-AB7D-4803C29AC1B3}" type="datetimeFigureOut">
              <a:rPr lang="en-US" smtClean="0"/>
              <a:t>11/3/2016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DC97C-8B87-4DA3-97B3-E785BCAF3F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0222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6008F-CA95-44E9-AB7D-4803C29AC1B3}" type="datetimeFigureOut">
              <a:rPr lang="en-US" smtClean="0"/>
              <a:t>11/3/2016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DC97C-8B87-4DA3-97B3-E785BCAF3F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5250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6008F-CA95-44E9-AB7D-4803C29AC1B3}" type="datetimeFigureOut">
              <a:rPr lang="en-US" smtClean="0"/>
              <a:t>11/3/2016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DC97C-8B87-4DA3-97B3-E785BCAF3F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1018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6008F-CA95-44E9-AB7D-4803C29AC1B3}" type="datetimeFigureOut">
              <a:rPr lang="en-US" smtClean="0"/>
              <a:t>11/3/2016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DC97C-8B87-4DA3-97B3-E785BCAF3F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9193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6008F-CA95-44E9-AB7D-4803C29AC1B3}" type="datetimeFigureOut">
              <a:rPr lang="en-US" smtClean="0"/>
              <a:t>11/3/2016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DC97C-8B87-4DA3-97B3-E785BCAF3F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668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6008F-CA95-44E9-AB7D-4803C29AC1B3}" type="datetimeFigureOut">
              <a:rPr lang="en-US" smtClean="0"/>
              <a:t>11/3/2016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DC97C-8B87-4DA3-97B3-E785BCAF3F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1890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E6008F-CA95-44E9-AB7D-4803C29AC1B3}" type="datetimeFigureOut">
              <a:rPr lang="en-US" smtClean="0"/>
              <a:t>11/3/2016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ADC97C-8B87-4DA3-97B3-E785BCAF3F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226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Xwu7-LB7zls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cI0Jfdkq4z8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4.xml"/><Relationship Id="rId5" Type="http://schemas.openxmlformats.org/officeDocument/2006/relationships/image" Target="../media/image8.png"/><Relationship Id="rId4" Type="http://schemas.openxmlformats.org/officeDocument/2006/relationships/hyperlink" Target="http://www.kued.org/productions/weshallremain/paiute/cultur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solidFill>
                  <a:srgbClr val="660066"/>
                </a:solidFill>
              </a:rPr>
              <a:t>The Paiutes</a:t>
            </a:r>
          </a:p>
        </p:txBody>
      </p:sp>
      <p:sp>
        <p:nvSpPr>
          <p:cNvPr id="131077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endParaRPr lang="en-US" altLang="en-US" sz="2400"/>
          </a:p>
          <a:p>
            <a:pPr eaLnBrk="1" hangingPunct="1"/>
            <a:endParaRPr lang="en-US" altLang="en-US" sz="2400"/>
          </a:p>
          <a:p>
            <a:pPr eaLnBrk="1" hangingPunct="1"/>
            <a:endParaRPr lang="en-US" altLang="en-US" sz="2400"/>
          </a:p>
          <a:p>
            <a:pPr eaLnBrk="1" hangingPunct="1"/>
            <a:r>
              <a:rPr lang="en-US" altLang="en-US" sz="2400"/>
              <a:t>The Paiutes lived in the southwest corner of Utah.</a:t>
            </a:r>
          </a:p>
        </p:txBody>
      </p:sp>
      <p:pic>
        <p:nvPicPr>
          <p:cNvPr id="96260" name="Picture 6" descr="Piaute_Indians3a"/>
          <p:cNvPicPr>
            <a:picLocks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667000" y="1752600"/>
            <a:ext cx="3392488" cy="4267200"/>
          </a:xfrm>
          <a:noFill/>
        </p:spPr>
      </p:pic>
    </p:spTree>
    <p:extLst>
      <p:ext uri="{BB962C8B-B14F-4D97-AF65-F5344CB8AC3E}">
        <p14:creationId xmlns:p14="http://schemas.microsoft.com/office/powerpoint/2010/main" val="350973785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1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1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31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310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310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310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074" grpId="0"/>
      <p:bldP spid="131077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solidFill>
                  <a:srgbClr val="660066"/>
                </a:solidFill>
              </a:rPr>
              <a:t>The Paiutes: Survival</a:t>
            </a:r>
          </a:p>
        </p:txBody>
      </p:sp>
      <p:sp>
        <p:nvSpPr>
          <p:cNvPr id="133123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6400800" y="1600200"/>
            <a:ext cx="3810000" cy="5257800"/>
          </a:xfrm>
        </p:spPr>
        <p:txBody>
          <a:bodyPr/>
          <a:lstStyle/>
          <a:p>
            <a:pPr eaLnBrk="1" hangingPunct="1"/>
            <a:r>
              <a:rPr lang="en-US" altLang="en-US" sz="2400"/>
              <a:t>Like the Goshutes, the Paiutes lived in a very dry region with little rain.</a:t>
            </a:r>
          </a:p>
          <a:p>
            <a:pPr eaLnBrk="1" hangingPunct="1"/>
            <a:r>
              <a:rPr lang="en-US" altLang="en-US" sz="2400"/>
              <a:t>Like all modern Utah Indian tribes, the Paiute were also hunter/gatherers. </a:t>
            </a:r>
          </a:p>
          <a:p>
            <a:pPr eaLnBrk="1" hangingPunct="1"/>
            <a:r>
              <a:rPr lang="en-US" altLang="en-US" sz="2400"/>
              <a:t>Some Paiutes irrigated some crops including corn, beans, squash, and wheat.</a:t>
            </a:r>
          </a:p>
          <a:p>
            <a:pPr eaLnBrk="1" hangingPunct="1"/>
            <a:endParaRPr lang="en-US" altLang="en-US" sz="2400"/>
          </a:p>
        </p:txBody>
      </p:sp>
      <p:pic>
        <p:nvPicPr>
          <p:cNvPr id="98308" name="Picture 5" descr="MPPH01276J0000[1]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828800" y="2206626"/>
            <a:ext cx="3886200" cy="2563813"/>
          </a:xfrm>
        </p:spPr>
      </p:pic>
    </p:spTree>
    <p:extLst>
      <p:ext uri="{BB962C8B-B14F-4D97-AF65-F5344CB8AC3E}">
        <p14:creationId xmlns:p14="http://schemas.microsoft.com/office/powerpoint/2010/main" val="204899864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3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3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33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33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33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33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33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33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33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33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33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33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22" grpId="0"/>
      <p:bldP spid="13312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solidFill>
                  <a:srgbClr val="660066"/>
                </a:solidFill>
              </a:rPr>
              <a:t>The Paiutes: Home Life</a:t>
            </a:r>
          </a:p>
        </p:txBody>
      </p:sp>
      <p:sp>
        <p:nvSpPr>
          <p:cNvPr id="134148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2438400" y="1600200"/>
            <a:ext cx="3810000" cy="5029200"/>
          </a:xfrm>
        </p:spPr>
        <p:txBody>
          <a:bodyPr/>
          <a:lstStyle/>
          <a:p>
            <a:pPr eaLnBrk="1" hangingPunct="1"/>
            <a:r>
              <a:rPr lang="en-US" altLang="en-US" sz="2400"/>
              <a:t>The Paiutes also lived in brush wiki-ups in the summer and caves during the winter.</a:t>
            </a:r>
          </a:p>
          <a:p>
            <a:pPr eaLnBrk="1" hangingPunct="1"/>
            <a:r>
              <a:rPr lang="en-US" altLang="en-US" sz="2400"/>
              <a:t>They lived in large family groups found in small villages.</a:t>
            </a:r>
          </a:p>
          <a:p>
            <a:pPr eaLnBrk="1" hangingPunct="1"/>
            <a:r>
              <a:rPr lang="en-US" altLang="en-US" sz="2400"/>
              <a:t>Like many tribes, the Paiutes used </a:t>
            </a:r>
            <a:r>
              <a:rPr lang="en-US" altLang="en-US" sz="2400">
                <a:hlinkClick r:id="rId3"/>
              </a:rPr>
              <a:t>cradleboard</a:t>
            </a:r>
            <a:r>
              <a:rPr lang="en-US" altLang="en-US" sz="2400"/>
              <a:t> to keep young children safe while the mother worked.</a:t>
            </a:r>
          </a:p>
        </p:txBody>
      </p:sp>
      <p:pic>
        <p:nvPicPr>
          <p:cNvPr id="100356" name="Picture 7" descr="Piaute_Wickiup"/>
          <p:cNvPicPr>
            <a:picLocks noChangeAspect="1" noChangeArrowheads="1"/>
          </p:cNvPicPr>
          <p:nvPr>
            <p:ph sz="quarter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162800" y="1600201"/>
            <a:ext cx="2286000" cy="2189163"/>
          </a:xfrm>
          <a:noFill/>
        </p:spPr>
      </p:pic>
      <p:pic>
        <p:nvPicPr>
          <p:cNvPr id="100357" name="Picture 8" descr="paiutefam"/>
          <p:cNvPicPr>
            <a:picLocks noChangeAspect="1" noChangeArrowheads="1"/>
          </p:cNvPicPr>
          <p:nvPr>
            <p:ph sz="quarter" idx="3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705601" y="3886200"/>
            <a:ext cx="3152775" cy="2605088"/>
          </a:xfrm>
          <a:noFill/>
        </p:spPr>
      </p:pic>
    </p:spTree>
    <p:extLst>
      <p:ext uri="{BB962C8B-B14F-4D97-AF65-F5344CB8AC3E}">
        <p14:creationId xmlns:p14="http://schemas.microsoft.com/office/powerpoint/2010/main" val="192375152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4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4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34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34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34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34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34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34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34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34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34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34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4146" grpId="0"/>
      <p:bldP spid="134148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solidFill>
                  <a:srgbClr val="660066"/>
                </a:solidFill>
              </a:rPr>
              <a:t>The Paiutes: Families</a:t>
            </a:r>
          </a:p>
        </p:txBody>
      </p:sp>
      <p:sp>
        <p:nvSpPr>
          <p:cNvPr id="199685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en-US" altLang="en-US" sz="2400"/>
              <a:t>Small family groups would travel separately collecting seeds, berries, roots, and hunting small animals, deer, mountain sheep, elk, and fish.</a:t>
            </a:r>
          </a:p>
          <a:p>
            <a:pPr eaLnBrk="1" hangingPunct="1"/>
            <a:r>
              <a:rPr lang="en-US" altLang="en-US" sz="2400"/>
              <a:t>These groups met and intermarried with other Paiutes, as well as other Indian tribes.</a:t>
            </a:r>
          </a:p>
        </p:txBody>
      </p:sp>
      <p:pic>
        <p:nvPicPr>
          <p:cNvPr id="102404" name="Picture 8" descr="berry"/>
          <p:cNvPicPr>
            <a:picLocks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81200" y="1905000"/>
            <a:ext cx="3773488" cy="3886200"/>
          </a:xfrm>
          <a:noFill/>
        </p:spPr>
      </p:pic>
    </p:spTree>
    <p:extLst>
      <p:ext uri="{BB962C8B-B14F-4D97-AF65-F5344CB8AC3E}">
        <p14:creationId xmlns:p14="http://schemas.microsoft.com/office/powerpoint/2010/main" val="4471848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996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96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99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996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996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996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996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996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996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9682" grpId="0"/>
      <p:bldP spid="19968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solidFill>
                  <a:srgbClr val="660066"/>
                </a:solidFill>
              </a:rPr>
              <a:t>The Paiutes: Children</a:t>
            </a:r>
          </a:p>
        </p:txBody>
      </p:sp>
      <p:sp>
        <p:nvSpPr>
          <p:cNvPr id="200708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US" altLang="en-US" sz="2400"/>
              <a:t>Children helped their parents gather food goods to be stored for the winter.</a:t>
            </a:r>
          </a:p>
          <a:p>
            <a:pPr eaLnBrk="1" hangingPunct="1"/>
            <a:r>
              <a:rPr lang="en-US" altLang="en-US" sz="2400"/>
              <a:t>Children learned from their parents and grandparents about animals, plants, and storytelling.</a:t>
            </a:r>
          </a:p>
        </p:txBody>
      </p:sp>
      <p:pic>
        <p:nvPicPr>
          <p:cNvPr id="104452" name="Picture 6" descr="MPj03167430000[1]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019800" y="2514601"/>
            <a:ext cx="4267200" cy="2824163"/>
          </a:xfrm>
        </p:spPr>
      </p:pic>
    </p:spTree>
    <p:extLst>
      <p:ext uri="{BB962C8B-B14F-4D97-AF65-F5344CB8AC3E}">
        <p14:creationId xmlns:p14="http://schemas.microsoft.com/office/powerpoint/2010/main" val="248913752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07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07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00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007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07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007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007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007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007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0706" grpId="0"/>
      <p:bldP spid="200708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solidFill>
                  <a:srgbClr val="660066"/>
                </a:solidFill>
              </a:rPr>
              <a:t>The Paiutes: Clothing</a:t>
            </a:r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6400800" y="1600200"/>
            <a:ext cx="3810000" cy="5029200"/>
          </a:xfrm>
        </p:spPr>
        <p:txBody>
          <a:bodyPr/>
          <a:lstStyle/>
          <a:p>
            <a:pPr eaLnBrk="1" hangingPunct="1"/>
            <a:r>
              <a:rPr lang="en-US" altLang="en-US" sz="2400"/>
              <a:t>Similar to the Goshute people, the Paiutes had very little use for clothing in warm weather.  Often during the summer, Paiute children would wear no clothes at all.</a:t>
            </a:r>
          </a:p>
          <a:p>
            <a:pPr eaLnBrk="1" hangingPunct="1"/>
            <a:r>
              <a:rPr lang="en-US" altLang="en-US" sz="2400"/>
              <a:t>During the colder winter months, everyone wore shirts and used blankets made of rabbit skin.</a:t>
            </a:r>
          </a:p>
        </p:txBody>
      </p:sp>
      <p:pic>
        <p:nvPicPr>
          <p:cNvPr id="106500" name="Picture 7" descr="MPPH03849I0000[1]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514600" y="2676526"/>
            <a:ext cx="3657600" cy="2378075"/>
          </a:xfrm>
        </p:spPr>
      </p:pic>
    </p:spTree>
    <p:extLst>
      <p:ext uri="{BB962C8B-B14F-4D97-AF65-F5344CB8AC3E}">
        <p14:creationId xmlns:p14="http://schemas.microsoft.com/office/powerpoint/2010/main" val="133764454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6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6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36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36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36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36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36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36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36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6194" grpId="0"/>
      <p:bldP spid="13619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solidFill>
                  <a:srgbClr val="660066"/>
                </a:solidFill>
              </a:rPr>
              <a:t>The Paiutes: Religion</a:t>
            </a:r>
          </a:p>
        </p:txBody>
      </p:sp>
      <p:sp>
        <p:nvSpPr>
          <p:cNvPr id="201732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2438400" y="1600200"/>
            <a:ext cx="3810000" cy="5257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/>
              <a:t>A Paiute man named Wovoka introduced the Ghost Dance, a religious movement that spread throughout the nation.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The </a:t>
            </a:r>
            <a:r>
              <a:rPr lang="en-US" altLang="en-US" sz="2400">
                <a:hlinkClick r:id="rId3"/>
              </a:rPr>
              <a:t>Ghost dance </a:t>
            </a:r>
            <a:r>
              <a:rPr lang="en-US" altLang="en-US" sz="2400"/>
              <a:t>(2:05) represented the return of all Indians who had died as a result of contact with non-Indians.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Another Paiute dance is the </a:t>
            </a:r>
            <a:r>
              <a:rPr lang="en-US" altLang="en-US" sz="2400">
                <a:hlinkClick r:id="rId4"/>
              </a:rPr>
              <a:t>Circle Dance</a:t>
            </a:r>
            <a:r>
              <a:rPr lang="en-US" altLang="en-US" sz="2400"/>
              <a:t>.</a:t>
            </a:r>
          </a:p>
        </p:txBody>
      </p:sp>
      <p:pic>
        <p:nvPicPr>
          <p:cNvPr id="108548" name="Picture 6" descr="wovoka"/>
          <p:cNvPicPr>
            <a:picLocks noChangeAspect="1" noChangeArrowheads="1"/>
          </p:cNvPicPr>
          <p:nvPr>
            <p:ph sz="half" idx="2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905626" y="1600201"/>
            <a:ext cx="2798763" cy="4530725"/>
          </a:xfrm>
          <a:noFill/>
        </p:spPr>
      </p:pic>
    </p:spTree>
    <p:extLst>
      <p:ext uri="{BB962C8B-B14F-4D97-AF65-F5344CB8AC3E}">
        <p14:creationId xmlns:p14="http://schemas.microsoft.com/office/powerpoint/2010/main" val="80705947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17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17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01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017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17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017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017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017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017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017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017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017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1730" grpId="0"/>
      <p:bldP spid="201732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334</Words>
  <Application>Microsoft Office PowerPoint</Application>
  <PresentationFormat>Widescreen</PresentationFormat>
  <Paragraphs>36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The Paiutes</vt:lpstr>
      <vt:lpstr>The Paiutes: Survival</vt:lpstr>
      <vt:lpstr>The Paiutes: Home Life</vt:lpstr>
      <vt:lpstr>The Paiutes: Families</vt:lpstr>
      <vt:lpstr>The Paiutes: Children</vt:lpstr>
      <vt:lpstr>The Paiutes: Clothing</vt:lpstr>
      <vt:lpstr>The Paiutes: Religion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Paiutes</dc:title>
  <dc:creator>Student</dc:creator>
  <cp:lastModifiedBy>Student</cp:lastModifiedBy>
  <cp:revision>1</cp:revision>
  <dcterms:created xsi:type="dcterms:W3CDTF">2016-11-03T23:40:11Z</dcterms:created>
  <dcterms:modified xsi:type="dcterms:W3CDTF">2016-11-03T23:40:20Z</dcterms:modified>
</cp:coreProperties>
</file>