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8" autoAdjust="0"/>
    <p:restoredTop sz="94660"/>
  </p:normalViewPr>
  <p:slideViewPr>
    <p:cSldViewPr snapToGrid="0">
      <p:cViewPr varScale="1">
        <p:scale>
          <a:sx n="42" d="100"/>
          <a:sy n="42" d="100"/>
        </p:scale>
        <p:origin x="84" y="14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321C8-5F47-4452-9571-F52BB02DD02F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FFBE06-8A98-4BF3-9016-C9C6486C6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108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53415DE-7B0E-49CD-8CC4-121E8B413B59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665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8. Where were the shoshone located?</a:t>
            </a:r>
          </a:p>
        </p:txBody>
      </p:sp>
    </p:spTree>
    <p:extLst>
      <p:ext uri="{BB962C8B-B14F-4D97-AF65-F5344CB8AC3E}">
        <p14:creationId xmlns:p14="http://schemas.microsoft.com/office/powerpoint/2010/main" val="1916735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1BA7905-80DF-4C9C-B80E-05F2E1A65B96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686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989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54DCE48-8C63-476D-BDC2-258286A154AB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706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9. What kind of home did the Shoshone live in?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10. What might the paint on the tepee represent?</a:t>
            </a:r>
          </a:p>
        </p:txBody>
      </p:sp>
    </p:spTree>
    <p:extLst>
      <p:ext uri="{BB962C8B-B14F-4D97-AF65-F5344CB8AC3E}">
        <p14:creationId xmlns:p14="http://schemas.microsoft.com/office/powerpoint/2010/main" val="1847085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F5F18C-80A3-4E17-8AA0-B1D1FF58AE0A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727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7287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8DF0F41-2E8F-4DFD-B102-16D2A96A4E06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747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388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DA5CDE-914E-4B13-A41E-7A4621BD05C4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768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11. How many rabbits does it take to make a robe?</a:t>
            </a:r>
          </a:p>
        </p:txBody>
      </p:sp>
    </p:spTree>
    <p:extLst>
      <p:ext uri="{BB962C8B-B14F-4D97-AF65-F5344CB8AC3E}">
        <p14:creationId xmlns:p14="http://schemas.microsoft.com/office/powerpoint/2010/main" val="21166573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F8C0EB8-4814-4245-AB92-2403F12D78A9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788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2904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9CF8E75-4146-47AB-AA34-7905F393B456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808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898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7844B-E3C6-48D9-A7AD-B49BD1A99D92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DE2F9-30F5-4294-A510-7DC8E5DCE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150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7844B-E3C6-48D9-A7AD-B49BD1A99D92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DE2F9-30F5-4294-A510-7DC8E5DCE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363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7844B-E3C6-48D9-A7AD-B49BD1A99D92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DE2F9-30F5-4294-A510-7DC8E5DCE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132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7813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00201"/>
            <a:ext cx="508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2400" y="1600201"/>
            <a:ext cx="508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294A6-BB75-4152-BABF-45A755B9B9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83586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7813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19200" y="1600201"/>
            <a:ext cx="508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0" y="1600201"/>
            <a:ext cx="508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F5761-ADAC-4321-A1F1-59183DB61B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485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7813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19200" y="1600201"/>
            <a:ext cx="508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502400" y="1600201"/>
            <a:ext cx="50800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502400" y="3941763"/>
            <a:ext cx="50800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56EC4-9F11-40EC-9B8B-9D531177AC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269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7844B-E3C6-48D9-A7AD-B49BD1A99D92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DE2F9-30F5-4294-A510-7DC8E5DCE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141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7844B-E3C6-48D9-A7AD-B49BD1A99D92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DE2F9-30F5-4294-A510-7DC8E5DCE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819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7844B-E3C6-48D9-A7AD-B49BD1A99D92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DE2F9-30F5-4294-A510-7DC8E5DCE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93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7844B-E3C6-48D9-A7AD-B49BD1A99D92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DE2F9-30F5-4294-A510-7DC8E5DCE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279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7844B-E3C6-48D9-A7AD-B49BD1A99D92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DE2F9-30F5-4294-A510-7DC8E5DCE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48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7844B-E3C6-48D9-A7AD-B49BD1A99D92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DE2F9-30F5-4294-A510-7DC8E5DCE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682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7844B-E3C6-48D9-A7AD-B49BD1A99D92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DE2F9-30F5-4294-A510-7DC8E5DCE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658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7844B-E3C6-48D9-A7AD-B49BD1A99D92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DE2F9-30F5-4294-A510-7DC8E5DCE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697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7844B-E3C6-48D9-A7AD-B49BD1A99D92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DE2F9-30F5-4294-A510-7DC8E5DCE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090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ued.org/productions/weshallremain/nwShoshone/cultur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660066"/>
                </a:solidFill>
              </a:rPr>
              <a:t>The Shoshone</a:t>
            </a:r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The Shoshone lived in the mountains and valleys of northern Utah.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The name “Shoshone” means “valley dwellers.”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Today, many Shoshone live on the Fort Hall Reservation in southeastern Idaho, which they share with the Bannock tribe.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Perhaps the most famous Shoshone was Sacagawea, the woman who led Lewis and Clark through the west.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/>
          </a:p>
        </p:txBody>
      </p:sp>
      <p:pic>
        <p:nvPicPr>
          <p:cNvPr id="65540" name="Picture 6" descr="Shoshone_Indians2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7000" y="1752601"/>
            <a:ext cx="3321050" cy="4194175"/>
          </a:xfrm>
          <a:noFill/>
        </p:spPr>
      </p:pic>
    </p:spTree>
    <p:extLst>
      <p:ext uri="{BB962C8B-B14F-4D97-AF65-F5344CB8AC3E}">
        <p14:creationId xmlns:p14="http://schemas.microsoft.com/office/powerpoint/2010/main" val="17232561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6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6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6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6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6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6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6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67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67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67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67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67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67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/>
      <p:bldP spid="11674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660066"/>
                </a:solidFill>
              </a:rPr>
              <a:t>The Shoshone: Survival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000"/>
              <a:t>In the mountains and valleys where the Shoshone lived, food was all around them.  However, they had to follow the animals, so they were called “nomads.”</a:t>
            </a:r>
          </a:p>
          <a:p>
            <a:pPr eaLnBrk="1" hangingPunct="1"/>
            <a:r>
              <a:rPr lang="en-US" altLang="en-US" sz="2000"/>
              <a:t>Like the Ute clans, the Shoshone hunted animals such as buffalo, deer, and antelope and gathered nuts and berries for food.</a:t>
            </a:r>
          </a:p>
          <a:p>
            <a:pPr eaLnBrk="1" hangingPunct="1"/>
            <a:r>
              <a:rPr lang="en-US" altLang="en-US" sz="2000"/>
              <a:t>They also raised horses for hunting and moving around.</a:t>
            </a:r>
          </a:p>
        </p:txBody>
      </p:sp>
      <p:pic>
        <p:nvPicPr>
          <p:cNvPr id="67588" name="Picture 5" descr="shoshone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51613" y="1295400"/>
            <a:ext cx="3535362" cy="5181600"/>
          </a:xfrm>
          <a:noFill/>
        </p:spPr>
      </p:pic>
    </p:spTree>
    <p:extLst>
      <p:ext uri="{BB962C8B-B14F-4D97-AF65-F5344CB8AC3E}">
        <p14:creationId xmlns:p14="http://schemas.microsoft.com/office/powerpoint/2010/main" val="22527420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8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/>
      <p:bldP spid="11878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660066"/>
                </a:solidFill>
              </a:rPr>
              <a:t>The Shoshone: Home Life</a:t>
            </a:r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The Shoshone also constructed tepees from animal hide and poles.</a:t>
            </a:r>
          </a:p>
          <a:p>
            <a:pPr eaLnBrk="1" hangingPunct="1"/>
            <a:r>
              <a:rPr lang="en-US" altLang="en-US" sz="2400"/>
              <a:t>This picture shows a tepee that has been painted, perhaps with a clan or family symbol.</a:t>
            </a:r>
          </a:p>
          <a:p>
            <a:pPr eaLnBrk="1" hangingPunct="1"/>
            <a:r>
              <a:rPr lang="en-US" altLang="en-US" sz="2400"/>
              <a:t>Some other Shoshone bands dug shelters out of hillsides or </a:t>
            </a:r>
            <a:r>
              <a:rPr lang="en-US" altLang="en-US" sz="2400">
                <a:hlinkClick r:id="rId3"/>
              </a:rPr>
              <a:t>wicki-ups</a:t>
            </a:r>
            <a:r>
              <a:rPr lang="en-US" altLang="en-US" sz="2400"/>
              <a:t>.</a:t>
            </a:r>
          </a:p>
        </p:txBody>
      </p:sp>
      <p:pic>
        <p:nvPicPr>
          <p:cNvPr id="69636" name="Picture 6" descr="bftepee"/>
          <p:cNvPicPr>
            <a:picLocks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94464" y="1600201"/>
            <a:ext cx="3622675" cy="4530725"/>
          </a:xfrm>
          <a:noFill/>
        </p:spPr>
      </p:pic>
    </p:spTree>
    <p:extLst>
      <p:ext uri="{BB962C8B-B14F-4D97-AF65-F5344CB8AC3E}">
        <p14:creationId xmlns:p14="http://schemas.microsoft.com/office/powerpoint/2010/main" val="8130342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9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9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9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9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9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9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9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9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9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9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/>
      <p:bldP spid="11981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660066"/>
                </a:solidFill>
              </a:rPr>
              <a:t>The Shoshone: Families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Men and women had equally important roles.  The men hunted and served as chiefs, or leaders, of the bands.  Women raised children and gathered plants.</a:t>
            </a:r>
          </a:p>
          <a:p>
            <a:pPr eaLnBrk="1" hangingPunct="1"/>
            <a:r>
              <a:rPr lang="en-US" altLang="en-US" sz="2400"/>
              <a:t>Like many other Native American tribes, the Shoshone did not spank or punish their children.</a:t>
            </a:r>
          </a:p>
        </p:txBody>
      </p:sp>
      <p:pic>
        <p:nvPicPr>
          <p:cNvPr id="71684" name="Picture 5" descr="shobaby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41601" y="1371600"/>
            <a:ext cx="3325813" cy="4876800"/>
          </a:xfrm>
          <a:noFill/>
        </p:spPr>
      </p:pic>
    </p:spTree>
    <p:extLst>
      <p:ext uri="{BB962C8B-B14F-4D97-AF65-F5344CB8AC3E}">
        <p14:creationId xmlns:p14="http://schemas.microsoft.com/office/powerpoint/2010/main" val="85622518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8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8" grpId="0"/>
      <p:bldP spid="17817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660066"/>
                </a:solidFill>
              </a:rPr>
              <a:t>The Shoshone: Children</a:t>
            </a:r>
          </a:p>
        </p:txBody>
      </p:sp>
      <p:sp>
        <p:nvSpPr>
          <p:cNvPr id="18227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Children did not have formal schooling.  They learned by working alongside adults and by listening to songs and stories.</a:t>
            </a:r>
          </a:p>
          <a:p>
            <a:pPr eaLnBrk="1" hangingPunct="1"/>
            <a:r>
              <a:rPr lang="en-US" altLang="en-US" sz="2400"/>
              <a:t>Many children would make balls of hide and rabbit hair or dolls to play with.</a:t>
            </a:r>
          </a:p>
        </p:txBody>
      </p:sp>
      <p:pic>
        <p:nvPicPr>
          <p:cNvPr id="73732" name="Picture 6" descr="0623shoshonedoll1a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67601" y="1600201"/>
            <a:ext cx="1908175" cy="4530725"/>
          </a:xfrm>
          <a:noFill/>
        </p:spPr>
      </p:pic>
    </p:spTree>
    <p:extLst>
      <p:ext uri="{BB962C8B-B14F-4D97-AF65-F5344CB8AC3E}">
        <p14:creationId xmlns:p14="http://schemas.microsoft.com/office/powerpoint/2010/main" val="393090291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2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2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2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2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2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2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2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4" grpId="0"/>
      <p:bldP spid="18227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660066"/>
                </a:solidFill>
              </a:rPr>
              <a:t>The Shoshone: Clothing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The Shoshone’s clothing was almost identical to the Ute’s.  Animal skins and woven grasses made most of their clothing.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In the winter, women would often wear a special robe made of about forty woven rabbit skins.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/>
          </a:p>
        </p:txBody>
      </p:sp>
      <p:pic>
        <p:nvPicPr>
          <p:cNvPr id="75780" name="Picture 8" descr="rabbit-bed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38400" y="2001838"/>
            <a:ext cx="3886200" cy="3656012"/>
          </a:xfrm>
          <a:noFill/>
        </p:spPr>
      </p:pic>
    </p:spTree>
    <p:extLst>
      <p:ext uri="{BB962C8B-B14F-4D97-AF65-F5344CB8AC3E}">
        <p14:creationId xmlns:p14="http://schemas.microsoft.com/office/powerpoint/2010/main" val="30455473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1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/>
      <p:bldP spid="12185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660066"/>
                </a:solidFill>
              </a:rPr>
              <a:t>The Shoshone: Clothing Continued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Beadwork was also an important part of Shoshone clothing and ceremonial items.</a:t>
            </a:r>
          </a:p>
          <a:p>
            <a:pPr eaLnBrk="1" hangingPunct="1"/>
            <a:r>
              <a:rPr lang="en-US" altLang="en-US" sz="2400"/>
              <a:t>Pictured here are beaded moccasins and a ceremonial peace pipe with beaded bag.</a:t>
            </a:r>
          </a:p>
        </p:txBody>
      </p:sp>
      <p:pic>
        <p:nvPicPr>
          <p:cNvPr id="77828" name="Picture 6" descr="moccasins8shoshone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34201" y="1143001"/>
            <a:ext cx="2841625" cy="2809875"/>
          </a:xfrm>
          <a:noFill/>
        </p:spPr>
      </p:pic>
      <p:pic>
        <p:nvPicPr>
          <p:cNvPr id="77829" name="Picture 7" descr="shoshoneppipe"/>
          <p:cNvPicPr>
            <a:picLocks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53200" y="4038600"/>
            <a:ext cx="3562350" cy="2590800"/>
          </a:xfrm>
          <a:noFill/>
        </p:spPr>
      </p:pic>
    </p:spTree>
    <p:extLst>
      <p:ext uri="{BB962C8B-B14F-4D97-AF65-F5344CB8AC3E}">
        <p14:creationId xmlns:p14="http://schemas.microsoft.com/office/powerpoint/2010/main" val="26781007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5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6" grpId="0"/>
      <p:bldP spid="17510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660066"/>
                </a:solidFill>
              </a:rPr>
              <a:t>The Shoshone: Religion</a:t>
            </a:r>
          </a:p>
        </p:txBody>
      </p:sp>
      <p:sp>
        <p:nvSpPr>
          <p:cNvPr id="18432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The Shoshone believed in one being called Duma App</a:t>
            </a:r>
            <a:r>
              <a:rPr lang="en-US" altLang="en-US" sz="2400">
                <a:cs typeface="Arial" panose="020B0604020202020204" pitchFamily="34" charset="0"/>
              </a:rPr>
              <a:t>áh, Our Father, or the Creator.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cs typeface="Arial" panose="020B0604020202020204" pitchFamily="34" charset="0"/>
              </a:rPr>
              <a:t>Each morning the Shoshone faced the sun in the east and sang a prayer to Appáh.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cs typeface="Arial" panose="020B0604020202020204" pitchFamily="34" charset="0"/>
              </a:rPr>
              <a:t>Appáh was said to have created Earth with the help of the animal creatures, especially Coyote.</a:t>
            </a:r>
          </a:p>
        </p:txBody>
      </p:sp>
      <p:pic>
        <p:nvPicPr>
          <p:cNvPr id="79876" name="Picture 6" descr="songs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2286000"/>
            <a:ext cx="4419600" cy="3352800"/>
          </a:xfrm>
          <a:noFill/>
        </p:spPr>
      </p:pic>
    </p:spTree>
    <p:extLst>
      <p:ext uri="{BB962C8B-B14F-4D97-AF65-F5344CB8AC3E}">
        <p14:creationId xmlns:p14="http://schemas.microsoft.com/office/powerpoint/2010/main" val="27382067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4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4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4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4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4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4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2" grpId="0"/>
      <p:bldP spid="18432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458</Words>
  <Application>Microsoft Office PowerPoint</Application>
  <PresentationFormat>Widescreen</PresentationFormat>
  <Paragraphs>43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The Shoshone</vt:lpstr>
      <vt:lpstr>The Shoshone: Survival</vt:lpstr>
      <vt:lpstr>The Shoshone: Home Life</vt:lpstr>
      <vt:lpstr>The Shoshone: Families</vt:lpstr>
      <vt:lpstr>The Shoshone: Children</vt:lpstr>
      <vt:lpstr>The Shoshone: Clothing</vt:lpstr>
      <vt:lpstr>The Shoshone: Clothing Continued</vt:lpstr>
      <vt:lpstr>The Shoshone: Religion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Shoshone</dc:title>
  <dc:creator>Student</dc:creator>
  <cp:lastModifiedBy>Student</cp:lastModifiedBy>
  <cp:revision>1</cp:revision>
  <dcterms:created xsi:type="dcterms:W3CDTF">2016-11-03T23:39:11Z</dcterms:created>
  <dcterms:modified xsi:type="dcterms:W3CDTF">2016-11-03T23:39:18Z</dcterms:modified>
</cp:coreProperties>
</file>