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8091F-0EE7-4980-80FD-FD7845B6BCC9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6FC99-687E-41B2-983C-71CFC8EE1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16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E21B2F-7923-45C8-9F4F-FC178B48849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4. The word “Utah” comes from the Ute word for “__________ of the __________.”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5. Which tribe was the largest?</a:t>
            </a:r>
          </a:p>
        </p:txBody>
      </p:sp>
    </p:spTree>
    <p:extLst>
      <p:ext uri="{BB962C8B-B14F-4D97-AF65-F5344CB8AC3E}">
        <p14:creationId xmlns:p14="http://schemas.microsoft.com/office/powerpoint/2010/main" val="2592830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9BF5B7-0CF9-4B20-8780-02862C42F2F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419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A06E7A-671B-4F3B-A350-B5165E85D39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6. Name one of the ways that a buffalo was used by the Ute people.</a:t>
            </a:r>
          </a:p>
        </p:txBody>
      </p:sp>
    </p:spTree>
    <p:extLst>
      <p:ext uri="{BB962C8B-B14F-4D97-AF65-F5344CB8AC3E}">
        <p14:creationId xmlns:p14="http://schemas.microsoft.com/office/powerpoint/2010/main" val="1033198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4D2A12-6AB7-466E-8BFF-A3989463AC9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7. What type of home did the Utes live in?</a:t>
            </a:r>
          </a:p>
        </p:txBody>
      </p:sp>
    </p:spTree>
    <p:extLst>
      <p:ext uri="{BB962C8B-B14F-4D97-AF65-F5344CB8AC3E}">
        <p14:creationId xmlns:p14="http://schemas.microsoft.com/office/powerpoint/2010/main" val="712329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E2130C-17ED-4C62-B759-37E75995889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54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368844-64C4-4333-827C-686C85203EB7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91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D7A6AD-6460-4F8A-B54F-89DBADCCB72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629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C8BD5F-B35D-4C06-B650-9A7586AA292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8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19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F5761-ADAC-4321-A1F1-59183DB61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708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600201"/>
            <a:ext cx="508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19200" y="3941763"/>
            <a:ext cx="508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D063B-2C5F-40F9-A9A2-3B02D6101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868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0" y="1600201"/>
            <a:ext cx="508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294A6-BB75-4152-BABF-45A755B9B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32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1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2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9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1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39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3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B3AA-ECB0-46E8-BBD2-52F7E19B652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8312-CD31-4A3C-909A-80E6376B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1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-Q0Oxi_lBA&amp;noredirect=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Utes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The word “Utah” comes from the Ute word for “top of the mountains.”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The Utes were the largest tribe in Utah.  Their tribal area covered most of the central part of the state.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The Utes lived in fertile valleys near the mountains and lakes.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</p:txBody>
      </p:sp>
      <p:pic>
        <p:nvPicPr>
          <p:cNvPr id="49156" name="Picture 9" descr="Southern_Ute2a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26225" y="1752600"/>
            <a:ext cx="3633788" cy="4572000"/>
          </a:xfrm>
          <a:noFill/>
        </p:spPr>
      </p:pic>
    </p:spTree>
    <p:extLst>
      <p:ext uri="{BB962C8B-B14F-4D97-AF65-F5344CB8AC3E}">
        <p14:creationId xmlns:p14="http://schemas.microsoft.com/office/powerpoint/2010/main" val="17902739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Utes: Survival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“Nuche [Utes] traveled with the seasons.  They went to high mountains in the summer, living by hunting small and big game animals and birds, fishing and gathering a variety of berries, nuts, seed, and plants . . . Hunting, fishing, and gathering sites were not owned . . . [they were] communal [shared] and granted to all.”</a:t>
            </a:r>
          </a:p>
          <a:p>
            <a:pPr eaLnBrk="1" hangingPunct="1"/>
            <a:r>
              <a:rPr lang="en-US" altLang="en-US" sz="2000"/>
              <a:t>--Larry Cesspooch, a Ute</a:t>
            </a:r>
          </a:p>
        </p:txBody>
      </p:sp>
      <p:pic>
        <p:nvPicPr>
          <p:cNvPr id="51204" name="Picture 7" descr="berry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1524000"/>
            <a:ext cx="3352800" cy="2406650"/>
          </a:xfrm>
          <a:noFill/>
        </p:spPr>
      </p:pic>
      <p:pic>
        <p:nvPicPr>
          <p:cNvPr id="51205" name="Picture 8" descr="buffalo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4114801"/>
            <a:ext cx="3162300" cy="2360613"/>
          </a:xfrm>
          <a:noFill/>
        </p:spPr>
      </p:pic>
    </p:spTree>
    <p:extLst>
      <p:ext uri="{BB962C8B-B14F-4D97-AF65-F5344CB8AC3E}">
        <p14:creationId xmlns:p14="http://schemas.microsoft.com/office/powerpoint/2010/main" val="238388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Utes: Hunting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The Utes used horses for hunting and carrying heavy loads.</a:t>
            </a:r>
          </a:p>
          <a:p>
            <a:pPr eaLnBrk="1" hangingPunct="1"/>
            <a:r>
              <a:rPr lang="en-US" altLang="en-US" sz="2400"/>
              <a:t>When they hunted buffalo, they used every part of the animal.  Some uses are:</a:t>
            </a:r>
          </a:p>
          <a:p>
            <a:pPr lvl="1" eaLnBrk="1" hangingPunct="1"/>
            <a:r>
              <a:rPr lang="en-US" altLang="en-US" sz="2200"/>
              <a:t>Fur for blankets</a:t>
            </a:r>
          </a:p>
          <a:p>
            <a:pPr lvl="1" eaLnBrk="1" hangingPunct="1"/>
            <a:r>
              <a:rPr lang="en-US" altLang="en-US" sz="2200"/>
              <a:t>Skin for tepees and clothing</a:t>
            </a:r>
          </a:p>
          <a:p>
            <a:pPr lvl="1" eaLnBrk="1" hangingPunct="1"/>
            <a:r>
              <a:rPr lang="en-US" altLang="en-US" sz="2200"/>
              <a:t>Meat for food</a:t>
            </a:r>
          </a:p>
        </p:txBody>
      </p:sp>
      <p:pic>
        <p:nvPicPr>
          <p:cNvPr id="112645" name="Picture 5" descr="MCDD00496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2057401"/>
            <a:ext cx="4191000" cy="3914775"/>
          </a:xfrm>
        </p:spPr>
      </p:pic>
    </p:spTree>
    <p:extLst>
      <p:ext uri="{BB962C8B-B14F-4D97-AF65-F5344CB8AC3E}">
        <p14:creationId xmlns:p14="http://schemas.microsoft.com/office/powerpoint/2010/main" val="27509592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Utes: Home Life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Utes lived in tepees of buffalo skin and tall poles.</a:t>
            </a:r>
          </a:p>
          <a:p>
            <a:pPr eaLnBrk="1" hangingPunct="1"/>
            <a:r>
              <a:rPr lang="en-US" altLang="en-US" sz="2000"/>
              <a:t>Tepees could be taken down and carried easily.</a:t>
            </a:r>
          </a:p>
          <a:p>
            <a:pPr eaLnBrk="1" hangingPunct="1"/>
            <a:r>
              <a:rPr lang="en-US" altLang="en-US" sz="2000"/>
              <a:t>A fire was built in the center for cooking and warmth.  Smoke escaped through an opening in the top of the tepee.</a:t>
            </a:r>
          </a:p>
          <a:p>
            <a:pPr eaLnBrk="1" hangingPunct="1"/>
            <a:r>
              <a:rPr lang="en-US" altLang="en-US" sz="2000"/>
              <a:t>Bands of as many as 200 people lived in large tepee villages near streams, rivers, or lakes.</a:t>
            </a:r>
          </a:p>
        </p:txBody>
      </p:sp>
      <p:pic>
        <p:nvPicPr>
          <p:cNvPr id="55300" name="Picture 6" descr="utepe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1" y="1752600"/>
            <a:ext cx="4022725" cy="4267200"/>
          </a:xfrm>
          <a:noFill/>
        </p:spPr>
      </p:pic>
    </p:spTree>
    <p:extLst>
      <p:ext uri="{BB962C8B-B14F-4D97-AF65-F5344CB8AC3E}">
        <p14:creationId xmlns:p14="http://schemas.microsoft.com/office/powerpoint/2010/main" val="4948132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Utes: Families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400800" y="1600200"/>
            <a:ext cx="3810000" cy="5257800"/>
          </a:xfrm>
        </p:spPr>
        <p:txBody>
          <a:bodyPr/>
          <a:lstStyle/>
          <a:p>
            <a:pPr eaLnBrk="1" hangingPunct="1"/>
            <a:r>
              <a:rPr lang="en-US" altLang="en-US" sz="2400"/>
              <a:t>Finding and preparing food was the most important task of all members of a Ute family.</a:t>
            </a:r>
          </a:p>
          <a:p>
            <a:pPr eaLnBrk="1" hangingPunct="1"/>
            <a:r>
              <a:rPr lang="en-US" altLang="en-US" sz="2400"/>
              <a:t>When young women reached adulthood, they would participate in a </a:t>
            </a:r>
            <a:r>
              <a:rPr lang="en-US" altLang="en-US" sz="2400">
                <a:hlinkClick r:id="rId3"/>
              </a:rPr>
              <a:t>Bear Dance</a:t>
            </a:r>
            <a:r>
              <a:rPr lang="en-US" altLang="en-US" sz="2400"/>
              <a:t> where they could find their future husbands.</a:t>
            </a:r>
          </a:p>
        </p:txBody>
      </p:sp>
      <p:pic>
        <p:nvPicPr>
          <p:cNvPr id="57348" name="Picture 6" descr="dancer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400" y="1295400"/>
            <a:ext cx="3556000" cy="5334000"/>
          </a:xfrm>
          <a:noFill/>
        </p:spPr>
      </p:pic>
    </p:spTree>
    <p:extLst>
      <p:ext uri="{BB962C8B-B14F-4D97-AF65-F5344CB8AC3E}">
        <p14:creationId xmlns:p14="http://schemas.microsoft.com/office/powerpoint/2010/main" val="20455836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Utes: Children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200"/>
              <a:t>In addition to a formal name, a Ute child was given many nicknames during their life.</a:t>
            </a:r>
          </a:p>
          <a:p>
            <a:pPr eaLnBrk="1" hangingPunct="1"/>
            <a:r>
              <a:rPr lang="en-US" altLang="en-US" sz="2200"/>
              <a:t>Children were highly valued and everyone shared the responsibility of raising them.</a:t>
            </a:r>
          </a:p>
          <a:p>
            <a:pPr eaLnBrk="1" hangingPunct="1"/>
            <a:r>
              <a:rPr lang="en-US" altLang="en-US" sz="2200"/>
              <a:t>If twins were born, it was considered bad luck.  Often, one or both twins were allowed to die.</a:t>
            </a:r>
          </a:p>
        </p:txBody>
      </p:sp>
      <p:pic>
        <p:nvPicPr>
          <p:cNvPr id="59396" name="Picture 6" descr="traduteboy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96088" y="1600200"/>
            <a:ext cx="3098800" cy="4648200"/>
          </a:xfrm>
          <a:noFill/>
        </p:spPr>
      </p:pic>
    </p:spTree>
    <p:extLst>
      <p:ext uri="{BB962C8B-B14F-4D97-AF65-F5344CB8AC3E}">
        <p14:creationId xmlns:p14="http://schemas.microsoft.com/office/powerpoint/2010/main" val="54036801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Utes: Clothing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Clothing was often made of animal skins.  Sometimes the fur was still attached.</a:t>
            </a:r>
          </a:p>
          <a:p>
            <a:pPr eaLnBrk="1" hangingPunct="1"/>
            <a:r>
              <a:rPr lang="en-US" altLang="en-US" sz="2400"/>
              <a:t>Other clothing was made from woven grasses and bark.</a:t>
            </a:r>
          </a:p>
          <a:p>
            <a:pPr eaLnBrk="1" hangingPunct="1"/>
            <a:r>
              <a:rPr lang="en-US" altLang="en-US" sz="2400"/>
              <a:t>To protect their feet, the Utes wore shoes from animal hides or sandals of woven reeds.</a:t>
            </a:r>
          </a:p>
          <a:p>
            <a:pPr eaLnBrk="1" hangingPunct="1"/>
            <a:endParaRPr lang="en-US" altLang="en-US" sz="2400"/>
          </a:p>
        </p:txBody>
      </p:sp>
      <p:pic>
        <p:nvPicPr>
          <p:cNvPr id="61444" name="Picture 5" descr="buffcoat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1" y="1600200"/>
            <a:ext cx="2982913" cy="4724400"/>
          </a:xfrm>
          <a:noFill/>
        </p:spPr>
      </p:pic>
    </p:spTree>
    <p:extLst>
      <p:ext uri="{BB962C8B-B14F-4D97-AF65-F5344CB8AC3E}">
        <p14:creationId xmlns:p14="http://schemas.microsoft.com/office/powerpoint/2010/main" val="1850630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660066"/>
                </a:solidFill>
              </a:rPr>
              <a:t>The Utes: Religion</a:t>
            </a:r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The Utes believed that the earth was created by a spirit who lived in the sky.</a:t>
            </a:r>
          </a:p>
          <a:p>
            <a:pPr eaLnBrk="1" hangingPunct="1"/>
            <a:r>
              <a:rPr lang="en-US" altLang="en-US" sz="2000"/>
              <a:t>They also believed that every living in the world had a spirit. </a:t>
            </a:r>
          </a:p>
          <a:p>
            <a:pPr eaLnBrk="1" hangingPunct="1"/>
            <a:r>
              <a:rPr lang="en-US" altLang="en-US" sz="2000"/>
              <a:t>The Ghost Dance represented the return of all who had died as a result of contact with non-Indians.</a:t>
            </a:r>
          </a:p>
          <a:p>
            <a:pPr eaLnBrk="1" hangingPunct="1"/>
            <a:r>
              <a:rPr lang="en-US" altLang="en-US" sz="2000"/>
              <a:t>Pictured here is a typical Ghost Dance dress.</a:t>
            </a:r>
          </a:p>
        </p:txBody>
      </p:sp>
      <p:pic>
        <p:nvPicPr>
          <p:cNvPr id="63492" name="Picture 6" descr="ghostdress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21514" y="1600200"/>
            <a:ext cx="2808287" cy="4953000"/>
          </a:xfrm>
          <a:noFill/>
        </p:spPr>
      </p:pic>
    </p:spTree>
    <p:extLst>
      <p:ext uri="{BB962C8B-B14F-4D97-AF65-F5344CB8AC3E}">
        <p14:creationId xmlns:p14="http://schemas.microsoft.com/office/powerpoint/2010/main" val="32454490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Widescreen</PresentationFormat>
  <Paragraphs>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Utes</vt:lpstr>
      <vt:lpstr>The Utes: Survival</vt:lpstr>
      <vt:lpstr>The Utes: Hunting</vt:lpstr>
      <vt:lpstr>The Utes: Home Life</vt:lpstr>
      <vt:lpstr>The Utes: Families</vt:lpstr>
      <vt:lpstr>The Utes: Children</vt:lpstr>
      <vt:lpstr>The Utes: Clothing</vt:lpstr>
      <vt:lpstr>The Utes: Religion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Utes</dc:title>
  <dc:creator>Student</dc:creator>
  <cp:lastModifiedBy>Student</cp:lastModifiedBy>
  <cp:revision>1</cp:revision>
  <dcterms:created xsi:type="dcterms:W3CDTF">2016-11-03T23:38:19Z</dcterms:created>
  <dcterms:modified xsi:type="dcterms:W3CDTF">2016-11-03T23:38:27Z</dcterms:modified>
</cp:coreProperties>
</file>